
<file path=[Content_Types].xml><?xml version="1.0" encoding="utf-8"?>
<Types xmlns="http://schemas.openxmlformats.org/package/2006/content-types">
  <Default Extension="xlsx" ContentType="application/vnd.openxmlformats-officedocument.spreadsheetml.sheet"/>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commentAuthors.xml" ContentType="application/vnd.openxmlformats-officedocument.presentationml.commentAuthors+xml"/>
  <Override PartName="/ppt/media/image11.svg" ContentType="image/svg+xml"/>
  <Override PartName="/ppt/media/image13.svg" ContentType="image/svg+xml"/>
  <Override PartName="/ppt/media/image2.svg" ContentType="image/svg+xml"/>
  <Override PartName="/ppt/media/image4.svg" ContentType="image/svg+xml"/>
  <Override PartName="/ppt/media/image6.svg" ContentType="image/svg+xml"/>
  <Override PartName="/ppt/media/image9.svg" ContentType="image/svg+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5" r:id="rId3"/>
  </p:sldMasterIdLst>
  <p:notesMasterIdLst>
    <p:notesMasterId r:id="rId10"/>
  </p:notesMasterIdLst>
  <p:sldIdLst>
    <p:sldId id="274" r:id="rId4"/>
    <p:sldId id="308" r:id="rId5"/>
    <p:sldId id="401" r:id="rId6"/>
    <p:sldId id="404" r:id="rId7"/>
    <p:sldId id="405" r:id="rId8"/>
    <p:sldId id="406" r:id="rId9"/>
  </p:sldIdLst>
  <p:sldSz cx="12192000" cy="6858000"/>
  <p:notesSz cx="6858000" cy="9144000"/>
  <p:custDataLst>
    <p:tags r:id="rId15"/>
  </p:custDataLst>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showPr>
  <p:clrMru>
    <a:srgbClr val="404040"/>
    <a:srgbClr val="7E7E7E"/>
    <a:srgbClr val="D38A3B"/>
    <a:srgbClr val="F1F1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showGuides="1">
      <p:cViewPr varScale="1">
        <p:scale>
          <a:sx n="108" d="100"/>
          <a:sy n="108" d="100"/>
        </p:scale>
        <p:origin x="1230" y="102"/>
      </p:cViewPr>
      <p:guideLst>
        <p:guide orient="horz" pos="2155"/>
        <p:guide pos="380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 Type="http://schemas.openxmlformats.org/officeDocument/2006/relationships/theme" Target="theme/theme1.xml"/><Relationship Id="rId15" Type="http://schemas.openxmlformats.org/officeDocument/2006/relationships/tags" Target="tags/tag45.xml"/><Relationship Id="rId14" Type="http://schemas.openxmlformats.org/officeDocument/2006/relationships/commentAuthors" Target="commentAuthors.xml"/><Relationship Id="rId13" Type="http://schemas.openxmlformats.org/officeDocument/2006/relationships/tableStyles" Target="tableStyles.xml"/><Relationship Id="rId12" Type="http://schemas.openxmlformats.org/officeDocument/2006/relationships/viewProps" Target="viewProps.xml"/><Relationship Id="rId11" Type="http://schemas.openxmlformats.org/officeDocument/2006/relationships/presProps" Target="presProps.xml"/><Relationship Id="rId10" Type="http://schemas.openxmlformats.org/officeDocument/2006/relationships/notesMaster" Target="notesMasters/notesMaster1.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package" Target="../embeddings/Workbook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tx1">
                <a:lumMod val="75000"/>
                <a:lumOff val="25000"/>
              </a:schemeClr>
            </a:solidFill>
            <a:ln>
              <a:noFill/>
            </a:ln>
            <a:effectLst/>
          </c:spPr>
          <c:invertIfNegative val="0"/>
          <c:dLbls>
            <c:delete val="1"/>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rgbClr val="D38A3B"/>
            </a:solidFill>
            <a:ln>
              <a:noFill/>
            </a:ln>
            <a:effectLst/>
          </c:spPr>
          <c:invertIfNegative val="0"/>
          <c:dLbls>
            <c:delete val="1"/>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c:v>
                </c:pt>
                <c:pt idx="2">
                  <c:v>1.8</c:v>
                </c:pt>
                <c:pt idx="3">
                  <c:v>2.8</c:v>
                </c:pt>
              </c:numCache>
            </c:numRef>
          </c:val>
        </c:ser>
        <c:ser>
          <c:idx val="2"/>
          <c:order val="2"/>
          <c:tx>
            <c:strRef>
              <c:f>Sheet1!$D$1</c:f>
              <c:strCache>
                <c:ptCount val="1"/>
                <c:pt idx="0">
                  <c:v>系列 3</c:v>
                </c:pt>
              </c:strCache>
            </c:strRef>
          </c:tx>
          <c:spPr>
            <a:solidFill>
              <a:srgbClr val="7E7E7E"/>
            </a:solidFill>
            <a:ln>
              <a:noFill/>
            </a:ln>
            <a:effectLst/>
          </c:spPr>
          <c:invertIfNegative val="0"/>
          <c:dLbls>
            <c:delete val="1"/>
          </c:dLbls>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275"/>
        <c:overlap val="-71"/>
        <c:axId val="737295992"/>
        <c:axId val="737313048"/>
      </c:barChart>
      <c:catAx>
        <c:axId val="73729599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2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defRPr>
            </a:pPr>
          </a:p>
        </c:txPr>
        <c:crossAx val="737313048"/>
        <c:crosses val="autoZero"/>
        <c:auto val="1"/>
        <c:lblAlgn val="ctr"/>
        <c:lblOffset val="100"/>
        <c:noMultiLvlLbl val="0"/>
      </c:catAx>
      <c:valAx>
        <c:axId val="737313048"/>
        <c:scaling>
          <c:orientation val="minMax"/>
        </c:scaling>
        <c:delete val="1"/>
        <c:axPos val="l"/>
        <c:numFmt formatCode="General" sourceLinked="1"/>
        <c:majorTickMark val="none"/>
        <c:minorTickMark val="none"/>
        <c:tickLblPos val="nextTo"/>
        <c:txPr>
          <a:bodyPr rot="-60000000" spcFirstLastPara="0"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ea"/>
                <a:sym typeface="+mn-lt"/>
              </a:defRPr>
            </a:pPr>
          </a:p>
        </c:txPr>
        <c:crossAx val="737295992"/>
        <c:crosses val="autoZero"/>
        <c:crossBetween val="between"/>
      </c:valAx>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tx1">
                <a:lumMod val="75000"/>
                <a:lumOff val="25000"/>
              </a:schemeClr>
            </a:solidFill>
            <a:ln>
              <a:noFill/>
            </a:ln>
            <a:effectLst/>
          </c:spPr>
          <c:invertIfNegative val="0"/>
          <c:dLbls>
            <c:delete val="1"/>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rgbClr val="D38A3B"/>
            </a:solidFill>
            <a:ln>
              <a:noFill/>
            </a:ln>
            <a:effectLst/>
          </c:spPr>
          <c:invertIfNegative val="0"/>
          <c:dLbls>
            <c:delete val="1"/>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c:v>
                </c:pt>
                <c:pt idx="2">
                  <c:v>1.8</c:v>
                </c:pt>
                <c:pt idx="3">
                  <c:v>2.8</c:v>
                </c:pt>
              </c:numCache>
            </c:numRef>
          </c:val>
        </c:ser>
        <c:ser>
          <c:idx val="2"/>
          <c:order val="2"/>
          <c:tx>
            <c:strRef>
              <c:f>Sheet1!$D$1</c:f>
              <c:strCache>
                <c:ptCount val="1"/>
                <c:pt idx="0">
                  <c:v>系列 3</c:v>
                </c:pt>
              </c:strCache>
            </c:strRef>
          </c:tx>
          <c:spPr>
            <a:solidFill>
              <a:srgbClr val="7E7E7E"/>
            </a:solidFill>
            <a:ln>
              <a:noFill/>
            </a:ln>
            <a:effectLst/>
          </c:spPr>
          <c:invertIfNegative val="0"/>
          <c:dLbls>
            <c:delete val="1"/>
          </c:dLbls>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275"/>
        <c:overlap val="-71"/>
        <c:axId val="737295992"/>
        <c:axId val="737313048"/>
      </c:barChart>
      <c:catAx>
        <c:axId val="73729599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2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defRPr>
            </a:pPr>
          </a:p>
        </c:txPr>
        <c:crossAx val="737313048"/>
        <c:crosses val="autoZero"/>
        <c:auto val="1"/>
        <c:lblAlgn val="ctr"/>
        <c:lblOffset val="100"/>
        <c:noMultiLvlLbl val="0"/>
      </c:catAx>
      <c:valAx>
        <c:axId val="737313048"/>
        <c:scaling>
          <c:orientation val="minMax"/>
        </c:scaling>
        <c:delete val="1"/>
        <c:axPos val="l"/>
        <c:numFmt formatCode="General" sourceLinked="1"/>
        <c:majorTickMark val="none"/>
        <c:minorTickMark val="none"/>
        <c:tickLblPos val="nextTo"/>
        <c:txPr>
          <a:bodyPr rot="-60000000" spcFirstLastPara="0"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ea"/>
                <a:sym typeface="+mn-lt"/>
              </a:defRPr>
            </a:pPr>
          </a:p>
        </c:txPr>
        <c:crossAx val="737295992"/>
        <c:crosses val="autoZero"/>
        <c:crossBetween val="between"/>
      </c:valAx>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tx1">
                <a:lumMod val="75000"/>
                <a:lumOff val="25000"/>
              </a:schemeClr>
            </a:solidFill>
            <a:ln>
              <a:noFill/>
            </a:ln>
            <a:effectLst/>
          </c:spPr>
          <c:invertIfNegative val="0"/>
          <c:dLbls>
            <c:delete val="1"/>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rgbClr val="D38A3B"/>
            </a:solidFill>
            <a:ln>
              <a:noFill/>
            </a:ln>
            <a:effectLst/>
          </c:spPr>
          <c:invertIfNegative val="0"/>
          <c:dLbls>
            <c:delete val="1"/>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c:v>
                </c:pt>
                <c:pt idx="2">
                  <c:v>1.8</c:v>
                </c:pt>
                <c:pt idx="3">
                  <c:v>2.8</c:v>
                </c:pt>
              </c:numCache>
            </c:numRef>
          </c:val>
        </c:ser>
        <c:ser>
          <c:idx val="2"/>
          <c:order val="2"/>
          <c:tx>
            <c:strRef>
              <c:f>Sheet1!$D$1</c:f>
              <c:strCache>
                <c:ptCount val="1"/>
                <c:pt idx="0">
                  <c:v>系列 3</c:v>
                </c:pt>
              </c:strCache>
            </c:strRef>
          </c:tx>
          <c:spPr>
            <a:solidFill>
              <a:srgbClr val="7E7E7E"/>
            </a:solidFill>
            <a:ln>
              <a:noFill/>
            </a:ln>
            <a:effectLst/>
          </c:spPr>
          <c:invertIfNegative val="0"/>
          <c:dLbls>
            <c:delete val="1"/>
          </c:dLbls>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275"/>
        <c:overlap val="-71"/>
        <c:axId val="737295992"/>
        <c:axId val="737313048"/>
      </c:barChart>
      <c:catAx>
        <c:axId val="73729599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2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defRPr>
            </a:pPr>
          </a:p>
        </c:txPr>
        <c:crossAx val="737313048"/>
        <c:crosses val="autoZero"/>
        <c:auto val="1"/>
        <c:lblAlgn val="ctr"/>
        <c:lblOffset val="100"/>
        <c:noMultiLvlLbl val="0"/>
      </c:catAx>
      <c:valAx>
        <c:axId val="737313048"/>
        <c:scaling>
          <c:orientation val="minMax"/>
        </c:scaling>
        <c:delete val="1"/>
        <c:axPos val="l"/>
        <c:numFmt formatCode="General" sourceLinked="1"/>
        <c:majorTickMark val="none"/>
        <c:minorTickMark val="none"/>
        <c:tickLblPos val="nextTo"/>
        <c:txPr>
          <a:bodyPr rot="-60000000" spcFirstLastPara="0"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ea"/>
                <a:sym typeface="+mn-lt"/>
              </a:defRPr>
            </a:pPr>
          </a:p>
        </c:txPr>
        <c:crossAx val="737295992"/>
        <c:crosses val="autoZero"/>
        <c:crossBetween val="between"/>
      </c:valAx>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tx1">
                <a:lumMod val="75000"/>
                <a:lumOff val="25000"/>
              </a:schemeClr>
            </a:solidFill>
            <a:ln>
              <a:noFill/>
            </a:ln>
            <a:effectLst/>
          </c:spPr>
          <c:invertIfNegative val="0"/>
          <c:dLbls>
            <c:delete val="1"/>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rgbClr val="D38A3B"/>
            </a:solidFill>
            <a:ln>
              <a:noFill/>
            </a:ln>
            <a:effectLst/>
          </c:spPr>
          <c:invertIfNegative val="0"/>
          <c:dLbls>
            <c:delete val="1"/>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c:v>
                </c:pt>
                <c:pt idx="2">
                  <c:v>1.8</c:v>
                </c:pt>
                <c:pt idx="3">
                  <c:v>2.8</c:v>
                </c:pt>
              </c:numCache>
            </c:numRef>
          </c:val>
        </c:ser>
        <c:ser>
          <c:idx val="2"/>
          <c:order val="2"/>
          <c:tx>
            <c:strRef>
              <c:f>Sheet1!$D$1</c:f>
              <c:strCache>
                <c:ptCount val="1"/>
                <c:pt idx="0">
                  <c:v>系列 3</c:v>
                </c:pt>
              </c:strCache>
            </c:strRef>
          </c:tx>
          <c:spPr>
            <a:solidFill>
              <a:srgbClr val="7E7E7E"/>
            </a:solidFill>
            <a:ln>
              <a:noFill/>
            </a:ln>
            <a:effectLst/>
          </c:spPr>
          <c:invertIfNegative val="0"/>
          <c:dLbls>
            <c:delete val="1"/>
          </c:dLbls>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275"/>
        <c:overlap val="-71"/>
        <c:axId val="737295992"/>
        <c:axId val="737313048"/>
      </c:barChart>
      <c:catAx>
        <c:axId val="73729599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2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defRPr>
            </a:pPr>
          </a:p>
        </c:txPr>
        <c:crossAx val="737313048"/>
        <c:crosses val="autoZero"/>
        <c:auto val="1"/>
        <c:lblAlgn val="ctr"/>
        <c:lblOffset val="100"/>
        <c:noMultiLvlLbl val="0"/>
      </c:catAx>
      <c:valAx>
        <c:axId val="737313048"/>
        <c:scaling>
          <c:orientation val="minMax"/>
        </c:scaling>
        <c:delete val="1"/>
        <c:axPos val="l"/>
        <c:numFmt formatCode="General" sourceLinked="1"/>
        <c:majorTickMark val="none"/>
        <c:minorTickMark val="none"/>
        <c:tickLblPos val="nextTo"/>
        <c:txPr>
          <a:bodyPr rot="-60000000" spcFirstLastPara="0"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ea"/>
                <a:sym typeface="+mn-lt"/>
              </a:defRPr>
            </a:pPr>
          </a:p>
        </c:txPr>
        <c:crossAx val="737295992"/>
        <c:crosses val="autoZero"/>
        <c:crossBetween val="between"/>
      </c:valAx>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4D855A-0BF9-419B-ACF1-0C160D3E2EF1}"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BBC3F9-076C-4B9E-8FDA-C22DF297C9C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chart" Target="../charts/chart1.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9" Type="http://schemas.openxmlformats.org/officeDocument/2006/relationships/tags" Target="../tags/tag21.xml"/><Relationship Id="rId8" Type="http://schemas.openxmlformats.org/officeDocument/2006/relationships/tags" Target="../tags/tag20.xml"/><Relationship Id="rId7" Type="http://schemas.openxmlformats.org/officeDocument/2006/relationships/tags" Target="../tags/tag19.xml"/><Relationship Id="rId6" Type="http://schemas.openxmlformats.org/officeDocument/2006/relationships/tags" Target="../tags/tag18.xml"/><Relationship Id="rId5" Type="http://schemas.openxmlformats.org/officeDocument/2006/relationships/tags" Target="../tags/tag17.xml"/><Relationship Id="rId4" Type="http://schemas.openxmlformats.org/officeDocument/2006/relationships/tags" Target="../tags/tag16.xml"/><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22.xml"/><Relationship Id="rId2" Type="http://schemas.openxmlformats.org/officeDocument/2006/relationships/chart" Target="../charts/chart2.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7" Type="http://schemas.openxmlformats.org/officeDocument/2006/relationships/image" Target="../media/image6.svg"/><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7" Type="http://schemas.openxmlformats.org/officeDocument/2006/relationships/image" Target="../media/image13.svg"/><Relationship Id="rId6" Type="http://schemas.openxmlformats.org/officeDocument/2006/relationships/image" Target="../media/image12.png"/><Relationship Id="rId5" Type="http://schemas.openxmlformats.org/officeDocument/2006/relationships/image" Target="../media/image11.svg"/><Relationship Id="rId4" Type="http://schemas.openxmlformats.org/officeDocument/2006/relationships/image" Target="../media/image10.png"/><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9" Type="http://schemas.openxmlformats.org/officeDocument/2006/relationships/tags" Target="../tags/tag30.xml"/><Relationship Id="rId8" Type="http://schemas.openxmlformats.org/officeDocument/2006/relationships/tags" Target="../tags/tag29.xml"/><Relationship Id="rId7" Type="http://schemas.openxmlformats.org/officeDocument/2006/relationships/tags" Target="../tags/tag28.xml"/><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tags" Target="../tags/tag25.xml"/><Relationship Id="rId3" Type="http://schemas.openxmlformats.org/officeDocument/2006/relationships/tags" Target="../tags/tag24.xml"/><Relationship Id="rId2" Type="http://schemas.openxmlformats.org/officeDocument/2006/relationships/tags" Target="../tags/tag23.xml"/><Relationship Id="rId13" Type="http://schemas.openxmlformats.org/officeDocument/2006/relationships/tags" Target="../tags/tag34.xml"/><Relationship Id="rId12" Type="http://schemas.openxmlformats.org/officeDocument/2006/relationships/tags" Target="../tags/tag33.xml"/><Relationship Id="rId11" Type="http://schemas.openxmlformats.org/officeDocument/2006/relationships/tags" Target="../tags/tag32.xml"/><Relationship Id="rId10" Type="http://schemas.openxmlformats.org/officeDocument/2006/relationships/tags" Target="../tags/tag31.xml"/><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chart" Target="../charts/chart3.xml"/><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9" Type="http://schemas.openxmlformats.org/officeDocument/2006/relationships/tags" Target="../tags/tag43.xml"/><Relationship Id="rId8" Type="http://schemas.openxmlformats.org/officeDocument/2006/relationships/tags" Target="../tags/tag42.xml"/><Relationship Id="rId7" Type="http://schemas.openxmlformats.org/officeDocument/2006/relationships/tags" Target="../tags/tag41.xml"/><Relationship Id="rId6" Type="http://schemas.openxmlformats.org/officeDocument/2006/relationships/tags" Target="../tags/tag40.xml"/><Relationship Id="rId5" Type="http://schemas.openxmlformats.org/officeDocument/2006/relationships/tags" Target="../tags/tag39.xml"/><Relationship Id="rId4" Type="http://schemas.openxmlformats.org/officeDocument/2006/relationships/tags" Target="../tags/tag38.xml"/><Relationship Id="rId3" Type="http://schemas.openxmlformats.org/officeDocument/2006/relationships/tags" Target="../tags/tag37.xml"/><Relationship Id="rId2" Type="http://schemas.openxmlformats.org/officeDocument/2006/relationships/tags" Target="../tags/tag36.xml"/><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tags" Target="../tags/tag44.xml"/><Relationship Id="rId2" Type="http://schemas.openxmlformats.org/officeDocument/2006/relationships/chart" Target="../charts/chart4.xml"/><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7" Type="http://schemas.openxmlformats.org/officeDocument/2006/relationships/image" Target="../media/image6.svg"/><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7" Type="http://schemas.openxmlformats.org/officeDocument/2006/relationships/image" Target="../media/image13.svg"/><Relationship Id="rId6" Type="http://schemas.openxmlformats.org/officeDocument/2006/relationships/image" Target="../media/image12.png"/><Relationship Id="rId5" Type="http://schemas.openxmlformats.org/officeDocument/2006/relationships/image" Target="../media/image11.svg"/><Relationship Id="rId4" Type="http://schemas.openxmlformats.org/officeDocument/2006/relationships/image" Target="../media/image10.png"/><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normAutofit/>
          </a:bodyPr>
          <a:lstStyle>
            <a:lvl1pPr algn="ctr">
              <a:defRPr sz="2800"/>
            </a:lvl1pPr>
          </a:lstStyle>
          <a:p>
            <a:r>
              <a:rPr lang="zh-CN" altLang="en-US" dirty="0"/>
              <a:t>单击此处编辑母版标题样式</a:t>
            </a:r>
            <a:endParaRPr lang="zh-CN" altLang="en-US" dirty="0"/>
          </a:p>
        </p:txBody>
      </p:sp>
      <p:sp>
        <p:nvSpPr>
          <p:cNvPr id="3" name="副标题 2"/>
          <p:cNvSpPr>
            <a:spLocks noGrp="1"/>
          </p:cNvSpPr>
          <p:nvPr>
            <p:ph type="subTitle" idx="1"/>
          </p:nvPr>
        </p:nvSpPr>
        <p:spPr>
          <a:xfrm>
            <a:off x="1524000" y="3602038"/>
            <a:ext cx="9144000" cy="1655762"/>
          </a:xfrm>
        </p:spPr>
        <p:txBody>
          <a:bodyPr>
            <a:normAutofit/>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7" name="日期占位符 3"/>
          <p:cNvSpPr>
            <a:spLocks noGrp="1"/>
          </p:cNvSpPr>
          <p:nvPr>
            <p:ph type="dt" sz="half" idx="2"/>
          </p:nvPr>
        </p:nvSpPr>
        <p:spPr>
          <a:xfrm>
            <a:off x="1921935" y="6325329"/>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4920A2-0BB5-4809-BABE-84F3C903B1A6}" type="datetime1">
              <a:rPr lang="zh-CN" altLang="en-US" smtClean="0"/>
            </a:fld>
            <a:endParaRPr lang="zh-CN" altLang="en-US" dirty="0"/>
          </a:p>
        </p:txBody>
      </p:sp>
      <p:sp>
        <p:nvSpPr>
          <p:cNvPr id="8" name="灯片编号占位符 5"/>
          <p:cNvSpPr>
            <a:spLocks noGrp="1"/>
          </p:cNvSpPr>
          <p:nvPr>
            <p:ph type="sldNum" sz="quarter" idx="4"/>
          </p:nvPr>
        </p:nvSpPr>
        <p:spPr>
          <a:xfrm>
            <a:off x="-2028825" y="6335157"/>
            <a:ext cx="2743200" cy="365125"/>
          </a:xfrm>
          <a:prstGeom prst="rect">
            <a:avLst/>
          </a:prstGeom>
        </p:spPr>
        <p:txBody>
          <a:bodyPr vert="horz" lIns="91440" tIns="45720" rIns="91440" bIns="45720" rtlCol="0" anchor="ctr"/>
          <a:lstStyle>
            <a:lvl1pPr algn="r">
              <a:defRPr sz="1000">
                <a:solidFill>
                  <a:schemeClr val="tx1">
                    <a:lumMod val="50000"/>
                    <a:lumOff val="50000"/>
                  </a:schemeClr>
                </a:solidFill>
                <a:latin typeface="+mj-lt"/>
              </a:defRPr>
            </a:lvl1pPr>
          </a:lstStyle>
          <a:p>
            <a:fld id="{D719EC7C-99FD-49AB-95FC-6779324E7E4F}" type="slidenum">
              <a:rPr lang="zh-CN" altLang="en-US" smtClean="0"/>
            </a:fld>
            <a:endParaRPr lang="zh-CN" altLang="en-US" dirty="0"/>
          </a:p>
        </p:txBody>
      </p:sp>
      <p:sp>
        <p:nvSpPr>
          <p:cNvPr id="9" name="页脚占位符 6"/>
          <p:cNvSpPr>
            <a:spLocks noGrp="1"/>
          </p:cNvSpPr>
          <p:nvPr>
            <p:ph type="ftr" sz="quarter" idx="3"/>
          </p:nvPr>
        </p:nvSpPr>
        <p:spPr>
          <a:xfrm>
            <a:off x="-770463" y="6333796"/>
            <a:ext cx="4114800" cy="365125"/>
          </a:xfrm>
          <a:prstGeom prst="rect">
            <a:avLst/>
          </a:prstGeom>
        </p:spPr>
        <p:txBody>
          <a:bodyPr vert="horz" lIns="91440" tIns="45720" rIns="91440" bIns="45720" rtlCol="0" anchor="ctr"/>
          <a:lstStyle>
            <a:lvl1pPr algn="ctr">
              <a:defRPr sz="1000">
                <a:solidFill>
                  <a:schemeClr val="tx1">
                    <a:lumMod val="50000"/>
                    <a:lumOff val="50000"/>
                  </a:schemeClr>
                </a:solidFill>
                <a:latin typeface="+mj-lt"/>
              </a:defRPr>
            </a:lvl1pPr>
          </a:lstStyle>
          <a:p>
            <a:endParaRPr lang="zh-CN" altLang="en-US" dirty="0"/>
          </a:p>
        </p:txBody>
      </p:sp>
      <p:sp>
        <p:nvSpPr>
          <p:cNvPr id="10" name="标题 1"/>
          <p:cNvSpPr txBox="1"/>
          <p:nvPr userDrawn="1"/>
        </p:nvSpPr>
        <p:spPr>
          <a:xfrm>
            <a:off x="345760" y="53696"/>
            <a:ext cx="1139970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tx1">
                    <a:lumMod val="75000"/>
                    <a:lumOff val="25000"/>
                  </a:schemeClr>
                </a:solidFill>
                <a:latin typeface="+mj-lt"/>
                <a:ea typeface="+mj-ea"/>
                <a:cs typeface="+mj-cs"/>
              </a:defRPr>
            </a:lvl1pPr>
          </a:lstStyle>
          <a:p>
            <a:r>
              <a:rPr lang="zh-CN" altLang="en-US"/>
              <a:t>单击此处编辑母版标题样式</a:t>
            </a:r>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345760" y="108126"/>
            <a:ext cx="11541439" cy="1325563"/>
          </a:xfrm>
          <a:prstGeom prst="rect">
            <a:avLst/>
          </a:prstGeom>
        </p:spPr>
        <p:txBody>
          <a:bodyPr/>
          <a:lstStyle/>
          <a:p>
            <a:r>
              <a:rPr lang="zh-CN" altLang="en-US" dirty="0"/>
              <a:t>单击此处编辑母版标题样式</a:t>
            </a:r>
            <a:endParaRPr lang="zh-CN" altLang="en-US" dirty="0"/>
          </a:p>
        </p:txBody>
      </p:sp>
      <p:sp>
        <p:nvSpPr>
          <p:cNvPr id="8" name="文本占位符 2"/>
          <p:cNvSpPr>
            <a:spLocks noGrp="1"/>
          </p:cNvSpPr>
          <p:nvPr>
            <p:ph idx="1" hasCustomPrompt="1"/>
          </p:nvPr>
        </p:nvSpPr>
        <p:spPr>
          <a:xfrm>
            <a:off x="345759" y="1615104"/>
            <a:ext cx="11399707" cy="4351338"/>
          </a:xfrm>
          <a:prstGeom prst="rect">
            <a:avLst/>
          </a:prstGeom>
        </p:spPr>
        <p:txBody>
          <a:bodyPr vert="horz" lIns="91440" tIns="45720" rIns="91440" bIns="45720" rtlCol="0">
            <a:normAutofit/>
          </a:bodyPr>
          <a:lstStyle/>
          <a:p>
            <a:pPr lvl="1"/>
            <a:r>
              <a:rPr lang="zh-CN" altLang="en-US" dirty="0"/>
              <a:t>二级</a:t>
            </a:r>
            <a:endParaRPr lang="zh-CN" altLang="en-US" dirty="0"/>
          </a:p>
          <a:p>
            <a:pPr lvl="2"/>
            <a:r>
              <a:rPr lang="zh-CN" altLang="en-US" dirty="0"/>
              <a:t>三级</a:t>
            </a:r>
            <a:endParaRPr lang="zh-CN" altLang="en-US" dirty="0"/>
          </a:p>
          <a:p>
            <a:pPr lvl="3"/>
            <a:r>
              <a:rPr lang="zh-CN" altLang="en-US" dirty="0"/>
              <a:t>正文</a:t>
            </a:r>
            <a:endParaRPr lang="zh-CN" altLang="en-US" dirty="0"/>
          </a:p>
          <a:p>
            <a:pPr lvl="4"/>
            <a:r>
              <a:rPr lang="zh-CN" altLang="en-US" dirty="0"/>
              <a:t>最小</a:t>
            </a:r>
            <a:endParaRPr lang="zh-CN" altLang="en-US" dirty="0"/>
          </a:p>
        </p:txBody>
      </p:sp>
      <p:sp>
        <p:nvSpPr>
          <p:cNvPr id="9" name="日期占位符 3"/>
          <p:cNvSpPr>
            <a:spLocks noGrp="1"/>
          </p:cNvSpPr>
          <p:nvPr>
            <p:ph type="dt" sz="half" idx="2"/>
          </p:nvPr>
        </p:nvSpPr>
        <p:spPr>
          <a:xfrm>
            <a:off x="1921935" y="6325329"/>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74117B-0281-47AF-9378-6187DBD54C4D}" type="datetime1">
              <a:rPr lang="zh-CN" altLang="en-US" smtClean="0"/>
            </a:fld>
            <a:endParaRPr lang="zh-CN" altLang="en-US" dirty="0"/>
          </a:p>
        </p:txBody>
      </p:sp>
      <p:sp>
        <p:nvSpPr>
          <p:cNvPr id="13" name="灯片编号占位符 5"/>
          <p:cNvSpPr>
            <a:spLocks noGrp="1"/>
          </p:cNvSpPr>
          <p:nvPr>
            <p:ph type="sldNum" sz="quarter" idx="4"/>
          </p:nvPr>
        </p:nvSpPr>
        <p:spPr>
          <a:xfrm>
            <a:off x="-2028825" y="6335157"/>
            <a:ext cx="2743200" cy="365125"/>
          </a:xfrm>
          <a:prstGeom prst="rect">
            <a:avLst/>
          </a:prstGeom>
        </p:spPr>
        <p:txBody>
          <a:bodyPr vert="horz" lIns="91440" tIns="45720" rIns="91440" bIns="45720" rtlCol="0" anchor="ctr"/>
          <a:lstStyle>
            <a:lvl1pPr algn="r">
              <a:defRPr sz="1000">
                <a:solidFill>
                  <a:schemeClr val="tx1">
                    <a:lumMod val="50000"/>
                    <a:lumOff val="50000"/>
                  </a:schemeClr>
                </a:solidFill>
                <a:latin typeface="+mj-lt"/>
              </a:defRPr>
            </a:lvl1pPr>
          </a:lstStyle>
          <a:p>
            <a:fld id="{D719EC7C-99FD-49AB-95FC-6779324E7E4F}" type="slidenum">
              <a:rPr lang="zh-CN" altLang="en-US" smtClean="0"/>
            </a:fld>
            <a:endParaRPr lang="zh-CN" altLang="en-US" dirty="0"/>
          </a:p>
        </p:txBody>
      </p:sp>
      <p:sp>
        <p:nvSpPr>
          <p:cNvPr id="14" name="页脚占位符 6"/>
          <p:cNvSpPr>
            <a:spLocks noGrp="1"/>
          </p:cNvSpPr>
          <p:nvPr>
            <p:ph type="ftr" sz="quarter" idx="3"/>
          </p:nvPr>
        </p:nvSpPr>
        <p:spPr>
          <a:xfrm>
            <a:off x="-770463" y="6333796"/>
            <a:ext cx="4114800" cy="365125"/>
          </a:xfrm>
          <a:prstGeom prst="rect">
            <a:avLst/>
          </a:prstGeom>
        </p:spPr>
        <p:txBody>
          <a:bodyPr vert="horz" lIns="91440" tIns="45720" rIns="91440" bIns="45720" rtlCol="0" anchor="ctr"/>
          <a:lstStyle>
            <a:lvl1pPr algn="ctr">
              <a:defRPr sz="1000">
                <a:solidFill>
                  <a:schemeClr val="tx1">
                    <a:lumMod val="50000"/>
                    <a:lumOff val="50000"/>
                  </a:schemeClr>
                </a:solidFill>
                <a:latin typeface="+mj-lt"/>
              </a:defRPr>
            </a:lvl1pPr>
          </a:lstStyle>
          <a:p>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345760" y="108126"/>
            <a:ext cx="11500480" cy="1325563"/>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345760" y="1825625"/>
            <a:ext cx="5674040" cy="4351338"/>
          </a:xfrm>
        </p:spPr>
        <p:txBody>
          <a:bodyPr/>
          <a:lstStyle>
            <a:lvl2pPr>
              <a:defRPr b="1"/>
            </a:lvl2pPr>
            <a:lvl3pPr>
              <a:defRPr b="1"/>
            </a:lvl3pPr>
          </a:lstStyle>
          <a:p>
            <a:pPr lvl="1"/>
            <a:r>
              <a:rPr lang="zh-CN" altLang="en-US" dirty="0"/>
              <a:t>二级</a:t>
            </a:r>
            <a:endParaRPr lang="zh-CN" altLang="en-US" dirty="0"/>
          </a:p>
          <a:p>
            <a:pPr lvl="2"/>
            <a:r>
              <a:rPr lang="zh-CN" altLang="en-US" dirty="0"/>
              <a:t>三级</a:t>
            </a:r>
            <a:endParaRPr lang="zh-CN" altLang="en-US" dirty="0"/>
          </a:p>
          <a:p>
            <a:pPr lvl="3"/>
            <a:r>
              <a:rPr lang="zh-CN" altLang="en-US" dirty="0"/>
              <a:t>正文</a:t>
            </a:r>
            <a:endParaRPr lang="zh-CN" altLang="en-US" dirty="0"/>
          </a:p>
          <a:p>
            <a:pPr lvl="4"/>
            <a:r>
              <a:rPr lang="zh-CN" altLang="en-US" dirty="0"/>
              <a:t>最小</a:t>
            </a:r>
            <a:endParaRPr lang="zh-CN" altLang="en-US" dirty="0"/>
          </a:p>
        </p:txBody>
      </p:sp>
      <p:sp>
        <p:nvSpPr>
          <p:cNvPr id="8" name="内容占位符 2"/>
          <p:cNvSpPr>
            <a:spLocks noGrp="1"/>
          </p:cNvSpPr>
          <p:nvPr>
            <p:ph sz="half" idx="11" hasCustomPrompt="1"/>
          </p:nvPr>
        </p:nvSpPr>
        <p:spPr>
          <a:xfrm>
            <a:off x="6172200" y="1825625"/>
            <a:ext cx="5674040" cy="4351338"/>
          </a:xfrm>
        </p:spPr>
        <p:txBody>
          <a:bodyPr/>
          <a:lstStyle>
            <a:lvl2pPr>
              <a:defRPr b="1"/>
            </a:lvl2pPr>
            <a:lvl3pPr>
              <a:defRPr b="1"/>
            </a:lvl3pPr>
          </a:lstStyle>
          <a:p>
            <a:pPr lvl="1"/>
            <a:r>
              <a:rPr lang="zh-CN" altLang="en-US" dirty="0"/>
              <a:t>二级</a:t>
            </a:r>
            <a:endParaRPr lang="zh-CN" altLang="en-US" dirty="0"/>
          </a:p>
          <a:p>
            <a:pPr lvl="2"/>
            <a:r>
              <a:rPr lang="zh-CN" altLang="en-US" dirty="0"/>
              <a:t>三级</a:t>
            </a:r>
            <a:endParaRPr lang="zh-CN" altLang="en-US" dirty="0"/>
          </a:p>
          <a:p>
            <a:pPr lvl="3"/>
            <a:r>
              <a:rPr lang="zh-CN" altLang="en-US" dirty="0"/>
              <a:t>正文</a:t>
            </a:r>
            <a:endParaRPr lang="zh-CN" altLang="en-US" dirty="0"/>
          </a:p>
          <a:p>
            <a:pPr lvl="4"/>
            <a:r>
              <a:rPr lang="zh-CN" altLang="en-US" dirty="0"/>
              <a:t>最小</a:t>
            </a:r>
            <a:endParaRPr lang="zh-CN" altLang="en-US" dirty="0"/>
          </a:p>
        </p:txBody>
      </p:sp>
      <p:sp>
        <p:nvSpPr>
          <p:cNvPr id="9" name="日期占位符 3"/>
          <p:cNvSpPr>
            <a:spLocks noGrp="1"/>
          </p:cNvSpPr>
          <p:nvPr>
            <p:ph type="dt" sz="half" idx="2"/>
          </p:nvPr>
        </p:nvSpPr>
        <p:spPr>
          <a:xfrm>
            <a:off x="1921935" y="6325329"/>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01798B-65BF-49B8-BEFB-48EBB7D29A57}" type="datetime1">
              <a:rPr lang="zh-CN" altLang="en-US" smtClean="0"/>
            </a:fld>
            <a:endParaRPr lang="zh-CN" altLang="en-US" dirty="0"/>
          </a:p>
        </p:txBody>
      </p:sp>
      <p:sp>
        <p:nvSpPr>
          <p:cNvPr id="10" name="灯片编号占位符 5"/>
          <p:cNvSpPr>
            <a:spLocks noGrp="1"/>
          </p:cNvSpPr>
          <p:nvPr>
            <p:ph type="sldNum" sz="quarter" idx="4"/>
          </p:nvPr>
        </p:nvSpPr>
        <p:spPr>
          <a:xfrm>
            <a:off x="-2028825" y="6335157"/>
            <a:ext cx="2743200" cy="365125"/>
          </a:xfrm>
          <a:prstGeom prst="rect">
            <a:avLst/>
          </a:prstGeom>
        </p:spPr>
        <p:txBody>
          <a:bodyPr vert="horz" lIns="91440" tIns="45720" rIns="91440" bIns="45720" rtlCol="0" anchor="ctr"/>
          <a:lstStyle>
            <a:lvl1pPr algn="r">
              <a:defRPr sz="1000">
                <a:solidFill>
                  <a:schemeClr val="tx1">
                    <a:lumMod val="50000"/>
                    <a:lumOff val="50000"/>
                  </a:schemeClr>
                </a:solidFill>
                <a:latin typeface="+mj-lt"/>
              </a:defRPr>
            </a:lvl1pPr>
          </a:lstStyle>
          <a:p>
            <a:fld id="{D719EC7C-99FD-49AB-95FC-6779324E7E4F}" type="slidenum">
              <a:rPr lang="zh-CN" altLang="en-US" smtClean="0"/>
            </a:fld>
            <a:endParaRPr lang="zh-CN" altLang="en-US" dirty="0"/>
          </a:p>
        </p:txBody>
      </p:sp>
      <p:sp>
        <p:nvSpPr>
          <p:cNvPr id="12" name="页脚占位符 6"/>
          <p:cNvSpPr>
            <a:spLocks noGrp="1"/>
          </p:cNvSpPr>
          <p:nvPr>
            <p:ph type="ftr" sz="quarter" idx="3"/>
          </p:nvPr>
        </p:nvSpPr>
        <p:spPr>
          <a:xfrm>
            <a:off x="-770463" y="6333796"/>
            <a:ext cx="4114800" cy="365125"/>
          </a:xfrm>
          <a:prstGeom prst="rect">
            <a:avLst/>
          </a:prstGeom>
        </p:spPr>
        <p:txBody>
          <a:bodyPr vert="horz" lIns="91440" tIns="45720" rIns="91440" bIns="45720" rtlCol="0" anchor="ctr"/>
          <a:lstStyle>
            <a:lvl1pPr algn="ctr">
              <a:defRPr sz="1000">
                <a:solidFill>
                  <a:schemeClr val="tx1">
                    <a:lumMod val="50000"/>
                    <a:lumOff val="50000"/>
                  </a:schemeClr>
                </a:solidFill>
                <a:latin typeface="+mj-lt"/>
              </a:defRPr>
            </a:lvl1pPr>
          </a:lstStyle>
          <a:p>
            <a:endParaRPr lang="zh-CN"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4" name="内容占位符 3"/>
          <p:cNvSpPr>
            <a:spLocks noGrp="1"/>
          </p:cNvSpPr>
          <p:nvPr>
            <p:ph sz="half" idx="2" hasCustomPrompt="1"/>
          </p:nvPr>
        </p:nvSpPr>
        <p:spPr>
          <a:xfrm>
            <a:off x="345760" y="2141009"/>
            <a:ext cx="5651815" cy="3684588"/>
          </a:xfrm>
        </p:spPr>
        <p:txBody>
          <a:bodyPr/>
          <a:lstStyle/>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6" name="内容占位符 5"/>
          <p:cNvSpPr>
            <a:spLocks noGrp="1"/>
          </p:cNvSpPr>
          <p:nvPr>
            <p:ph sz="quarter" idx="4" hasCustomPrompt="1"/>
          </p:nvPr>
        </p:nvSpPr>
        <p:spPr>
          <a:xfrm>
            <a:off x="6172199" y="2141009"/>
            <a:ext cx="5651815" cy="3684588"/>
          </a:xfrm>
        </p:spPr>
        <p:txBody>
          <a:bodyPr/>
          <a:lstStyle/>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16" name="标题 1"/>
          <p:cNvSpPr>
            <a:spLocks noGrp="1"/>
          </p:cNvSpPr>
          <p:nvPr>
            <p:ph type="title"/>
          </p:nvPr>
        </p:nvSpPr>
        <p:spPr>
          <a:xfrm>
            <a:off x="345760" y="108126"/>
            <a:ext cx="11478254" cy="1325563"/>
          </a:xfrm>
          <a:prstGeom prst="rect">
            <a:avLst/>
          </a:prstGeom>
        </p:spPr>
        <p:txBody>
          <a:bodyPr/>
          <a:lstStyle/>
          <a:p>
            <a:r>
              <a:rPr lang="zh-CN" altLang="en-US" dirty="0"/>
              <a:t>单击此处编辑母版标题样式</a:t>
            </a:r>
            <a:endParaRPr lang="zh-CN" altLang="en-US" dirty="0"/>
          </a:p>
        </p:txBody>
      </p:sp>
      <p:sp>
        <p:nvSpPr>
          <p:cNvPr id="10" name="日期占位符 3"/>
          <p:cNvSpPr>
            <a:spLocks noGrp="1"/>
          </p:cNvSpPr>
          <p:nvPr>
            <p:ph type="dt" sz="half" idx="10"/>
          </p:nvPr>
        </p:nvSpPr>
        <p:spPr>
          <a:xfrm>
            <a:off x="1921935" y="6325329"/>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0A74AB-EB2A-4F4B-9225-A351446D34EA}" type="datetime1">
              <a:rPr lang="zh-CN" altLang="en-US" smtClean="0"/>
            </a:fld>
            <a:endParaRPr lang="zh-CN" altLang="en-US" dirty="0"/>
          </a:p>
        </p:txBody>
      </p:sp>
      <p:sp>
        <p:nvSpPr>
          <p:cNvPr id="11" name="灯片编号占位符 5"/>
          <p:cNvSpPr>
            <a:spLocks noGrp="1"/>
          </p:cNvSpPr>
          <p:nvPr>
            <p:ph type="sldNum" sz="quarter" idx="11"/>
          </p:nvPr>
        </p:nvSpPr>
        <p:spPr>
          <a:xfrm>
            <a:off x="-2028825" y="6335157"/>
            <a:ext cx="2743200" cy="365125"/>
          </a:xfrm>
          <a:prstGeom prst="rect">
            <a:avLst/>
          </a:prstGeom>
        </p:spPr>
        <p:txBody>
          <a:bodyPr vert="horz" lIns="91440" tIns="45720" rIns="91440" bIns="45720" rtlCol="0" anchor="ctr"/>
          <a:lstStyle>
            <a:lvl1pPr algn="r">
              <a:defRPr sz="1000">
                <a:solidFill>
                  <a:schemeClr val="tx1">
                    <a:lumMod val="50000"/>
                    <a:lumOff val="50000"/>
                  </a:schemeClr>
                </a:solidFill>
                <a:latin typeface="+mj-lt"/>
              </a:defRPr>
            </a:lvl1pPr>
          </a:lstStyle>
          <a:p>
            <a:fld id="{D719EC7C-99FD-49AB-95FC-6779324E7E4F}" type="slidenum">
              <a:rPr lang="zh-CN" altLang="en-US" smtClean="0"/>
            </a:fld>
            <a:endParaRPr lang="zh-CN" altLang="en-US" dirty="0"/>
          </a:p>
        </p:txBody>
      </p:sp>
      <p:sp>
        <p:nvSpPr>
          <p:cNvPr id="12" name="页脚占位符 6"/>
          <p:cNvSpPr>
            <a:spLocks noGrp="1"/>
          </p:cNvSpPr>
          <p:nvPr>
            <p:ph type="ftr" sz="quarter" idx="12"/>
          </p:nvPr>
        </p:nvSpPr>
        <p:spPr>
          <a:xfrm>
            <a:off x="-770463" y="6333796"/>
            <a:ext cx="4114800" cy="365125"/>
          </a:xfrm>
          <a:prstGeom prst="rect">
            <a:avLst/>
          </a:prstGeom>
        </p:spPr>
        <p:txBody>
          <a:bodyPr vert="horz" lIns="91440" tIns="45720" rIns="91440" bIns="45720" rtlCol="0" anchor="ctr"/>
          <a:lstStyle>
            <a:lvl1pPr algn="ctr">
              <a:defRPr sz="1000">
                <a:solidFill>
                  <a:schemeClr val="tx1">
                    <a:lumMod val="50000"/>
                    <a:lumOff val="50000"/>
                  </a:schemeClr>
                </a:solidFill>
                <a:latin typeface="+mj-lt"/>
              </a:defRPr>
            </a:lvl1pPr>
          </a:lstStyle>
          <a:p>
            <a:endParaRPr lang="zh-CN" altLang="en-US" dirty="0"/>
          </a:p>
        </p:txBody>
      </p:sp>
      <p:sp>
        <p:nvSpPr>
          <p:cNvPr id="17" name="文本占位符 2"/>
          <p:cNvSpPr>
            <a:spLocks noGrp="1"/>
          </p:cNvSpPr>
          <p:nvPr>
            <p:ph type="body" idx="1"/>
          </p:nvPr>
        </p:nvSpPr>
        <p:spPr>
          <a:xfrm>
            <a:off x="345760" y="1190097"/>
            <a:ext cx="5651815" cy="823912"/>
          </a:xfrm>
        </p:spPr>
        <p:txBody>
          <a:bodyPr anchor="b"/>
          <a:lstStyle>
            <a:lvl1pPr marL="0" indent="0">
              <a:buNone/>
              <a:defRPr sz="2400" b="1">
                <a:solidFill>
                  <a:schemeClr val="tx1">
                    <a:lumMod val="75000"/>
                    <a:lumOff val="25000"/>
                  </a:schemeClr>
                </a:solidFill>
                <a:latin typeface="微软雅黑" panose="020B0503020204020204" pitchFamily="34" charset="-122"/>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18" name="文本占位符 2"/>
          <p:cNvSpPr>
            <a:spLocks noGrp="1"/>
          </p:cNvSpPr>
          <p:nvPr>
            <p:ph type="body" idx="13"/>
          </p:nvPr>
        </p:nvSpPr>
        <p:spPr>
          <a:xfrm>
            <a:off x="6194427" y="1190097"/>
            <a:ext cx="5651815" cy="823912"/>
          </a:xfrm>
        </p:spPr>
        <p:txBody>
          <a:bodyPr anchor="b"/>
          <a:lstStyle>
            <a:lvl1pPr marL="0" indent="0">
              <a:buNone/>
              <a:defRPr sz="2400" b="1">
                <a:solidFill>
                  <a:schemeClr val="tx1">
                    <a:lumMod val="75000"/>
                    <a:lumOff val="25000"/>
                  </a:schemeClr>
                </a:solidFill>
                <a:latin typeface="微软雅黑" panose="020B0503020204020204" pitchFamily="34" charset="-122"/>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345760" y="108126"/>
            <a:ext cx="11410812" cy="1325563"/>
          </a:xfrm>
          <a:prstGeom prst="rect">
            <a:avLst/>
          </a:prstGeom>
        </p:spPr>
        <p:txBody>
          <a:bodyPr/>
          <a:lstStyle/>
          <a:p>
            <a:r>
              <a:rPr lang="zh-CN" altLang="en-US"/>
              <a:t>单击此处编辑母版标题样式</a:t>
            </a:r>
            <a:endParaRPr lang="zh-CN" altLang="en-US"/>
          </a:p>
        </p:txBody>
      </p:sp>
      <p:sp>
        <p:nvSpPr>
          <p:cNvPr id="6" name="日期占位符 3"/>
          <p:cNvSpPr>
            <a:spLocks noGrp="1"/>
          </p:cNvSpPr>
          <p:nvPr>
            <p:ph type="dt" sz="half" idx="2"/>
          </p:nvPr>
        </p:nvSpPr>
        <p:spPr>
          <a:xfrm>
            <a:off x="1921935" y="6325329"/>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21CBCD-7AB1-4AC9-8F72-6298DB18CE38}" type="datetime1">
              <a:rPr lang="zh-CN" altLang="en-US" smtClean="0"/>
            </a:fld>
            <a:endParaRPr lang="zh-CN" altLang="en-US" dirty="0"/>
          </a:p>
        </p:txBody>
      </p:sp>
      <p:sp>
        <p:nvSpPr>
          <p:cNvPr id="7" name="灯片编号占位符 5"/>
          <p:cNvSpPr>
            <a:spLocks noGrp="1"/>
          </p:cNvSpPr>
          <p:nvPr>
            <p:ph type="sldNum" sz="quarter" idx="4"/>
          </p:nvPr>
        </p:nvSpPr>
        <p:spPr>
          <a:xfrm>
            <a:off x="-2028825" y="6335157"/>
            <a:ext cx="2743200" cy="365125"/>
          </a:xfrm>
          <a:prstGeom prst="rect">
            <a:avLst/>
          </a:prstGeom>
        </p:spPr>
        <p:txBody>
          <a:bodyPr vert="horz" lIns="91440" tIns="45720" rIns="91440" bIns="45720" rtlCol="0" anchor="ctr"/>
          <a:lstStyle>
            <a:lvl1pPr algn="r">
              <a:defRPr sz="1000">
                <a:solidFill>
                  <a:schemeClr val="tx1">
                    <a:lumMod val="50000"/>
                    <a:lumOff val="50000"/>
                  </a:schemeClr>
                </a:solidFill>
                <a:latin typeface="+mj-lt"/>
              </a:defRPr>
            </a:lvl1pPr>
          </a:lstStyle>
          <a:p>
            <a:fld id="{D719EC7C-99FD-49AB-95FC-6779324E7E4F}" type="slidenum">
              <a:rPr lang="zh-CN" altLang="en-US" smtClean="0"/>
            </a:fld>
            <a:endParaRPr lang="zh-CN" altLang="en-US" dirty="0"/>
          </a:p>
        </p:txBody>
      </p:sp>
      <p:sp>
        <p:nvSpPr>
          <p:cNvPr id="8" name="页脚占位符 6"/>
          <p:cNvSpPr>
            <a:spLocks noGrp="1"/>
          </p:cNvSpPr>
          <p:nvPr>
            <p:ph type="ftr" sz="quarter" idx="3"/>
          </p:nvPr>
        </p:nvSpPr>
        <p:spPr>
          <a:xfrm>
            <a:off x="-770463" y="6333796"/>
            <a:ext cx="4114800" cy="365125"/>
          </a:xfrm>
          <a:prstGeom prst="rect">
            <a:avLst/>
          </a:prstGeom>
        </p:spPr>
        <p:txBody>
          <a:bodyPr vert="horz" lIns="91440" tIns="45720" rIns="91440" bIns="45720" rtlCol="0" anchor="ctr"/>
          <a:lstStyle>
            <a:lvl1pPr algn="ctr">
              <a:defRPr sz="1000">
                <a:solidFill>
                  <a:schemeClr val="tx1">
                    <a:lumMod val="50000"/>
                    <a:lumOff val="50000"/>
                  </a:schemeClr>
                </a:solidFill>
                <a:latin typeface="+mj-lt"/>
              </a:defRPr>
            </a:lvl1pPr>
          </a:lstStyle>
          <a:p>
            <a:endParaRPr lang="zh-CN"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日期占位符 3"/>
          <p:cNvSpPr>
            <a:spLocks noGrp="1"/>
          </p:cNvSpPr>
          <p:nvPr>
            <p:ph type="dt" sz="half" idx="2"/>
          </p:nvPr>
        </p:nvSpPr>
        <p:spPr>
          <a:xfrm>
            <a:off x="1921935" y="6325329"/>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98C007-6EDD-4369-ABE2-C7BE70A91A13}" type="datetime1">
              <a:rPr lang="zh-CN" altLang="en-US" smtClean="0"/>
            </a:fld>
            <a:endParaRPr lang="zh-CN" altLang="en-US" dirty="0"/>
          </a:p>
        </p:txBody>
      </p:sp>
      <p:sp>
        <p:nvSpPr>
          <p:cNvPr id="6" name="灯片编号占位符 5"/>
          <p:cNvSpPr>
            <a:spLocks noGrp="1"/>
          </p:cNvSpPr>
          <p:nvPr>
            <p:ph type="sldNum" sz="quarter" idx="4"/>
          </p:nvPr>
        </p:nvSpPr>
        <p:spPr>
          <a:xfrm>
            <a:off x="-2028825" y="6335157"/>
            <a:ext cx="2743200" cy="365125"/>
          </a:xfrm>
          <a:prstGeom prst="rect">
            <a:avLst/>
          </a:prstGeom>
        </p:spPr>
        <p:txBody>
          <a:bodyPr vert="horz" lIns="91440" tIns="45720" rIns="91440" bIns="45720" rtlCol="0" anchor="ctr"/>
          <a:lstStyle>
            <a:lvl1pPr algn="r">
              <a:defRPr sz="1000">
                <a:solidFill>
                  <a:schemeClr val="tx1">
                    <a:lumMod val="50000"/>
                    <a:lumOff val="50000"/>
                  </a:schemeClr>
                </a:solidFill>
                <a:latin typeface="+mj-lt"/>
              </a:defRPr>
            </a:lvl1pPr>
          </a:lstStyle>
          <a:p>
            <a:fld id="{D719EC7C-99FD-49AB-95FC-6779324E7E4F}" type="slidenum">
              <a:rPr lang="zh-CN" altLang="en-US" smtClean="0"/>
            </a:fld>
            <a:endParaRPr lang="zh-CN" altLang="en-US" dirty="0"/>
          </a:p>
        </p:txBody>
      </p:sp>
      <p:sp>
        <p:nvSpPr>
          <p:cNvPr id="7" name="页脚占位符 6"/>
          <p:cNvSpPr>
            <a:spLocks noGrp="1"/>
          </p:cNvSpPr>
          <p:nvPr>
            <p:ph type="ftr" sz="quarter" idx="3"/>
          </p:nvPr>
        </p:nvSpPr>
        <p:spPr>
          <a:xfrm>
            <a:off x="-770463" y="6333796"/>
            <a:ext cx="4114800" cy="365125"/>
          </a:xfrm>
          <a:prstGeom prst="rect">
            <a:avLst/>
          </a:prstGeom>
        </p:spPr>
        <p:txBody>
          <a:bodyPr vert="horz" lIns="91440" tIns="45720" rIns="91440" bIns="45720" rtlCol="0" anchor="ctr"/>
          <a:lstStyle>
            <a:lvl1pPr algn="ctr">
              <a:defRPr sz="1000">
                <a:solidFill>
                  <a:schemeClr val="tx1">
                    <a:lumMod val="50000"/>
                    <a:lumOff val="50000"/>
                  </a:schemeClr>
                </a:solidFill>
                <a:latin typeface="+mj-lt"/>
              </a:defRPr>
            </a:lvl1pPr>
          </a:lstStyle>
          <a:p>
            <a:endParaRPr lang="zh-CN"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EC77227B-A846-4CCF-A1B0-BACEABE2B36C}" type="datetime1">
              <a:rPr lang="zh-CN" altLang="en-US" smtClean="0"/>
            </a:fld>
            <a:endParaRPr lang="zh-CN" altLang="en-US" dirty="0"/>
          </a:p>
        </p:txBody>
      </p:sp>
      <p:sp>
        <p:nvSpPr>
          <p:cNvPr id="4" name="灯片编号占位符 3"/>
          <p:cNvSpPr>
            <a:spLocks noGrp="1"/>
          </p:cNvSpPr>
          <p:nvPr>
            <p:ph type="sldNum" sz="quarter" idx="11"/>
          </p:nvPr>
        </p:nvSpPr>
        <p:spPr/>
        <p:txBody>
          <a:bodyPr/>
          <a:lstStyle/>
          <a:p>
            <a:fld id="{D719EC7C-99FD-49AB-95FC-6779324E7E4F}" type="slidenum">
              <a:rPr lang="zh-CN" altLang="en-US" smtClean="0"/>
            </a:fld>
            <a:endParaRPr lang="zh-CN" altLang="en-US" dirty="0"/>
          </a:p>
        </p:txBody>
      </p:sp>
      <p:sp>
        <p:nvSpPr>
          <p:cNvPr id="5" name="页脚占位符 4"/>
          <p:cNvSpPr>
            <a:spLocks noGrp="1"/>
          </p:cNvSpPr>
          <p:nvPr>
            <p:ph type="ftr" sz="quarter" idx="12"/>
          </p:nvPr>
        </p:nvSpPr>
        <p:spPr/>
        <p:txBody>
          <a:bodyPr/>
          <a:lstStyle/>
          <a:p>
            <a:endParaRPr lang="zh-CN" altLang="en-US" dirty="0"/>
          </a:p>
        </p:txBody>
      </p:sp>
      <p:grpSp>
        <p:nvGrpSpPr>
          <p:cNvPr id="6" name="组合 5"/>
          <p:cNvGrpSpPr/>
          <p:nvPr userDrawn="1"/>
        </p:nvGrpSpPr>
        <p:grpSpPr>
          <a:xfrm>
            <a:off x="1510875" y="1725769"/>
            <a:ext cx="4017044" cy="3828566"/>
            <a:chOff x="1301325" y="1725769"/>
            <a:chExt cx="4017044" cy="3828566"/>
          </a:xfrm>
        </p:grpSpPr>
        <p:sp>
          <p:nvSpPr>
            <p:cNvPr id="7" name="椭圆 6"/>
            <p:cNvSpPr/>
            <p:nvPr/>
          </p:nvSpPr>
          <p:spPr>
            <a:xfrm>
              <a:off x="2212299" y="1725769"/>
              <a:ext cx="2195096" cy="2195096"/>
            </a:xfrm>
            <a:prstGeom prst="ellipse">
              <a:avLst/>
            </a:prstGeom>
            <a:solidFill>
              <a:schemeClr val="tx1">
                <a:lumMod val="75000"/>
                <a:lumOff val="25000"/>
              </a:schemeClr>
            </a:solidFill>
            <a:ln>
              <a:noFill/>
            </a:ln>
            <a:effectLst>
              <a:outerShdw blurRad="215900" sx="102000" sy="102000" algn="ctr"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微软雅黑" panose="020B0503020204020204" pitchFamily="34" charset="-122"/>
                <a:ea typeface="微软雅黑" panose="020B0503020204020204" pitchFamily="34" charset="-122"/>
              </a:endParaRPr>
            </a:p>
          </p:txBody>
        </p:sp>
        <p:sp>
          <p:nvSpPr>
            <p:cNvPr id="8" name="椭圆 7"/>
            <p:cNvSpPr/>
            <p:nvPr/>
          </p:nvSpPr>
          <p:spPr>
            <a:xfrm>
              <a:off x="1301325" y="3359239"/>
              <a:ext cx="2195096" cy="2195096"/>
            </a:xfrm>
            <a:prstGeom prst="ellipse">
              <a:avLst/>
            </a:prstGeom>
            <a:solidFill>
              <a:srgbClr val="D38A3B"/>
            </a:solidFill>
            <a:ln>
              <a:noFill/>
            </a:ln>
            <a:effectLst>
              <a:outerShdw blurRad="215900" sx="102000" sy="102000" algn="ctr"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微软雅黑" panose="020B0503020204020204" pitchFamily="34" charset="-122"/>
                <a:ea typeface="微软雅黑" panose="020B0503020204020204" pitchFamily="34" charset="-122"/>
              </a:endParaRPr>
            </a:p>
          </p:txBody>
        </p:sp>
        <p:sp>
          <p:nvSpPr>
            <p:cNvPr id="9" name="椭圆 8"/>
            <p:cNvSpPr/>
            <p:nvPr/>
          </p:nvSpPr>
          <p:spPr>
            <a:xfrm>
              <a:off x="3123273" y="3359239"/>
              <a:ext cx="2195096" cy="2195096"/>
            </a:xfrm>
            <a:prstGeom prst="ellipse">
              <a:avLst/>
            </a:prstGeom>
            <a:solidFill>
              <a:srgbClr val="7E7E7E"/>
            </a:solidFill>
            <a:ln>
              <a:noFill/>
            </a:ln>
            <a:effectLst>
              <a:outerShdw blurRad="215900" sx="102000" sy="102000" algn="ctr"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微软雅黑" panose="020B0503020204020204" pitchFamily="34" charset="-122"/>
                <a:ea typeface="微软雅黑" panose="020B0503020204020204" pitchFamily="34" charset="-122"/>
              </a:endParaRPr>
            </a:p>
          </p:txBody>
        </p:sp>
      </p:grpSp>
      <p:grpSp>
        <p:nvGrpSpPr>
          <p:cNvPr id="10" name="组合 9"/>
          <p:cNvGrpSpPr/>
          <p:nvPr userDrawn="1"/>
        </p:nvGrpSpPr>
        <p:grpSpPr>
          <a:xfrm>
            <a:off x="756841" y="1740643"/>
            <a:ext cx="4355696" cy="4355696"/>
            <a:chOff x="637442" y="1740643"/>
            <a:chExt cx="4355696" cy="4355696"/>
          </a:xfrm>
        </p:grpSpPr>
        <p:sp>
          <p:nvSpPr>
            <p:cNvPr id="11" name="弧 13"/>
            <p:cNvSpPr/>
            <p:nvPr/>
          </p:nvSpPr>
          <p:spPr>
            <a:xfrm>
              <a:off x="935672" y="2300370"/>
              <a:ext cx="3236243" cy="3236243"/>
            </a:xfrm>
            <a:prstGeom prst="arc">
              <a:avLst>
                <a:gd name="adj1" fmla="val 8006402"/>
                <a:gd name="adj2" fmla="val 14301055"/>
              </a:avLst>
            </a:prstGeom>
            <a:ln w="3175">
              <a:gradFill flip="none" rotWithShape="1">
                <a:gsLst>
                  <a:gs pos="53000">
                    <a:schemeClr val="bg1">
                      <a:lumMod val="75000"/>
                    </a:schemeClr>
                  </a:gs>
                  <a:gs pos="0">
                    <a:schemeClr val="bg1">
                      <a:lumMod val="75000"/>
                      <a:alpha val="8000"/>
                    </a:schemeClr>
                  </a:gs>
                  <a:gs pos="100000">
                    <a:schemeClr val="bg1">
                      <a:lumMod val="75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dirty="0">
                <a:latin typeface="微软雅黑" panose="020B0503020204020204" pitchFamily="34" charset="-122"/>
                <a:ea typeface="微软雅黑" panose="020B0503020204020204" pitchFamily="34" charset="-122"/>
              </a:endParaRPr>
            </a:p>
          </p:txBody>
        </p:sp>
        <p:sp>
          <p:nvSpPr>
            <p:cNvPr id="12" name="弧 14"/>
            <p:cNvSpPr/>
            <p:nvPr/>
          </p:nvSpPr>
          <p:spPr>
            <a:xfrm>
              <a:off x="637442" y="1740643"/>
              <a:ext cx="4355696" cy="4355696"/>
            </a:xfrm>
            <a:prstGeom prst="arc">
              <a:avLst>
                <a:gd name="adj1" fmla="val 8006402"/>
                <a:gd name="adj2" fmla="val 14301055"/>
              </a:avLst>
            </a:prstGeom>
            <a:ln w="3175">
              <a:gradFill flip="none" rotWithShape="1">
                <a:gsLst>
                  <a:gs pos="53000">
                    <a:schemeClr val="bg1">
                      <a:lumMod val="75000"/>
                    </a:schemeClr>
                  </a:gs>
                  <a:gs pos="0">
                    <a:schemeClr val="bg1">
                      <a:lumMod val="75000"/>
                      <a:alpha val="8000"/>
                    </a:schemeClr>
                  </a:gs>
                  <a:gs pos="100000">
                    <a:schemeClr val="bg1">
                      <a:lumMod val="75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dirty="0">
                <a:latin typeface="微软雅黑" panose="020B0503020204020204" pitchFamily="34" charset="-122"/>
                <a:ea typeface="微软雅黑" panose="020B0503020204020204" pitchFamily="34" charset="-122"/>
              </a:endParaRPr>
            </a:p>
          </p:txBody>
        </p:sp>
      </p:grpSp>
      <p:grpSp>
        <p:nvGrpSpPr>
          <p:cNvPr id="13" name="组合 12"/>
          <p:cNvGrpSpPr/>
          <p:nvPr userDrawn="1"/>
        </p:nvGrpSpPr>
        <p:grpSpPr>
          <a:xfrm flipH="1">
            <a:off x="1813031" y="1740643"/>
            <a:ext cx="4355696" cy="4355696"/>
            <a:chOff x="637442" y="1740643"/>
            <a:chExt cx="4355696" cy="4355696"/>
          </a:xfrm>
        </p:grpSpPr>
        <p:sp>
          <p:nvSpPr>
            <p:cNvPr id="14" name="弧 16"/>
            <p:cNvSpPr/>
            <p:nvPr/>
          </p:nvSpPr>
          <p:spPr>
            <a:xfrm>
              <a:off x="935672" y="2300370"/>
              <a:ext cx="3236243" cy="3236243"/>
            </a:xfrm>
            <a:prstGeom prst="arc">
              <a:avLst>
                <a:gd name="adj1" fmla="val 8006402"/>
                <a:gd name="adj2" fmla="val 14301055"/>
              </a:avLst>
            </a:prstGeom>
            <a:ln w="3175">
              <a:gradFill flip="none" rotWithShape="1">
                <a:gsLst>
                  <a:gs pos="53000">
                    <a:schemeClr val="bg1">
                      <a:lumMod val="75000"/>
                    </a:schemeClr>
                  </a:gs>
                  <a:gs pos="0">
                    <a:schemeClr val="bg1">
                      <a:lumMod val="75000"/>
                      <a:alpha val="8000"/>
                    </a:schemeClr>
                  </a:gs>
                  <a:gs pos="100000">
                    <a:schemeClr val="bg1">
                      <a:lumMod val="75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dirty="0">
                <a:latin typeface="微软雅黑" panose="020B0503020204020204" pitchFamily="34" charset="-122"/>
                <a:ea typeface="微软雅黑" panose="020B0503020204020204" pitchFamily="34" charset="-122"/>
              </a:endParaRPr>
            </a:p>
          </p:txBody>
        </p:sp>
        <p:sp>
          <p:nvSpPr>
            <p:cNvPr id="15" name="弧 17"/>
            <p:cNvSpPr/>
            <p:nvPr/>
          </p:nvSpPr>
          <p:spPr>
            <a:xfrm>
              <a:off x="637442" y="1740643"/>
              <a:ext cx="4355696" cy="4355696"/>
            </a:xfrm>
            <a:prstGeom prst="arc">
              <a:avLst>
                <a:gd name="adj1" fmla="val 8006402"/>
                <a:gd name="adj2" fmla="val 14301055"/>
              </a:avLst>
            </a:prstGeom>
            <a:ln w="3175">
              <a:gradFill flip="none" rotWithShape="1">
                <a:gsLst>
                  <a:gs pos="53000">
                    <a:schemeClr val="bg1">
                      <a:lumMod val="75000"/>
                    </a:schemeClr>
                  </a:gs>
                  <a:gs pos="0">
                    <a:schemeClr val="bg1">
                      <a:lumMod val="75000"/>
                      <a:alpha val="8000"/>
                    </a:schemeClr>
                  </a:gs>
                  <a:gs pos="100000">
                    <a:schemeClr val="bg1">
                      <a:lumMod val="75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dirty="0">
                <a:latin typeface="微软雅黑" panose="020B0503020204020204" pitchFamily="34" charset="-122"/>
                <a:ea typeface="微软雅黑" panose="020B0503020204020204" pitchFamily="34" charset="-122"/>
              </a:endParaRPr>
            </a:p>
          </p:txBody>
        </p:sp>
      </p:grpSp>
      <p:grpSp>
        <p:nvGrpSpPr>
          <p:cNvPr id="16" name="组合 15"/>
          <p:cNvGrpSpPr/>
          <p:nvPr userDrawn="1"/>
        </p:nvGrpSpPr>
        <p:grpSpPr>
          <a:xfrm>
            <a:off x="6482170" y="1996193"/>
            <a:ext cx="5009409" cy="3540420"/>
            <a:chOff x="6482170" y="1996193"/>
            <a:chExt cx="5009409" cy="3540420"/>
          </a:xfrm>
        </p:grpSpPr>
        <p:grpSp>
          <p:nvGrpSpPr>
            <p:cNvPr id="17" name="组合 2"/>
            <p:cNvGrpSpPr/>
            <p:nvPr>
              <p:custDataLst>
                <p:tags r:id="rId2"/>
              </p:custDataLst>
            </p:nvPr>
          </p:nvGrpSpPr>
          <p:grpSpPr>
            <a:xfrm>
              <a:off x="6482170" y="1996193"/>
              <a:ext cx="4564401" cy="734096"/>
              <a:chOff x="6824287" y="1686705"/>
              <a:chExt cx="4564401" cy="734096"/>
            </a:xfrm>
          </p:grpSpPr>
          <p:sp>
            <p:nvSpPr>
              <p:cNvPr id="24" name="矩形 5"/>
              <p:cNvSpPr/>
              <p:nvPr>
                <p:custDataLst>
                  <p:tags r:id="rId3"/>
                </p:custDataLst>
              </p:nvPr>
            </p:nvSpPr>
            <p:spPr>
              <a:xfrm>
                <a:off x="7191335" y="1697169"/>
                <a:ext cx="4039042" cy="723632"/>
              </a:xfrm>
              <a:prstGeom prst="rect">
                <a:avLst/>
              </a:prstGeom>
              <a:gradFill flip="none" rotWithShape="1">
                <a:gsLst>
                  <a:gs pos="0">
                    <a:schemeClr val="bg1">
                      <a:lumMod val="95000"/>
                    </a:schemeClr>
                  </a:gs>
                  <a:gs pos="100000">
                    <a:schemeClr val="bg1">
                      <a:lumMod val="95000"/>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微软雅黑" panose="020B0503020204020204" pitchFamily="34" charset="-122"/>
                  <a:ea typeface="微软雅黑" panose="020B0503020204020204" pitchFamily="34" charset="-122"/>
                </a:endParaRPr>
              </a:p>
            </p:txBody>
          </p:sp>
          <p:sp>
            <p:nvSpPr>
              <p:cNvPr id="25" name="椭圆 21"/>
              <p:cNvSpPr/>
              <p:nvPr>
                <p:custDataLst>
                  <p:tags r:id="rId4"/>
                </p:custDataLst>
              </p:nvPr>
            </p:nvSpPr>
            <p:spPr>
              <a:xfrm>
                <a:off x="6824287" y="1686705"/>
                <a:ext cx="734096" cy="734096"/>
              </a:xfrm>
              <a:prstGeom prst="ellipse">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3200" dirty="0">
                    <a:solidFill>
                      <a:schemeClr val="bg1"/>
                    </a:solidFill>
                    <a:latin typeface="微软雅黑" panose="020B0503020204020204" pitchFamily="34" charset="-122"/>
                    <a:ea typeface="微软雅黑" panose="020B0503020204020204" pitchFamily="34" charset="-122"/>
                    <a:cs typeface="OPPOSans B" panose="00020600040101010101" pitchFamily="18" charset="-122"/>
                  </a:rPr>
                  <a:t>1</a:t>
                </a:r>
                <a:endParaRPr kumimoji="1" lang="zh-CN" altLang="en-US" sz="3200" dirty="0">
                  <a:solidFill>
                    <a:schemeClr val="bg1"/>
                  </a:solidFill>
                  <a:latin typeface="微软雅黑" panose="020B0503020204020204" pitchFamily="34" charset="-122"/>
                  <a:ea typeface="微软雅黑" panose="020B0503020204020204" pitchFamily="34" charset="-122"/>
                  <a:cs typeface="OPPOSans B" panose="00020600040101010101" pitchFamily="18" charset="-122"/>
                </a:endParaRPr>
              </a:p>
            </p:txBody>
          </p:sp>
          <p:sp>
            <p:nvSpPr>
              <p:cNvPr id="26" name="矩形 26"/>
              <p:cNvSpPr/>
              <p:nvPr>
                <p:custDataLst>
                  <p:tags r:id="rId5"/>
                </p:custDataLst>
              </p:nvPr>
            </p:nvSpPr>
            <p:spPr>
              <a:xfrm>
                <a:off x="7732406" y="1812362"/>
                <a:ext cx="3656282" cy="418191"/>
              </a:xfrm>
              <a:prstGeom prst="rect">
                <a:avLst/>
              </a:prstGeom>
            </p:spPr>
            <p:txBody>
              <a:bodyPr wrap="square">
                <a:spAutoFit/>
              </a:bodyPr>
              <a:lstStyle/>
              <a:p>
                <a:pPr>
                  <a:lnSpc>
                    <a:spcPct val="150000"/>
                  </a:lnSpc>
                </a:pPr>
                <a:r>
                  <a:rPr lang="zh-CN" altLang="en-US" sz="1600" noProof="1">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sym typeface="+mn-lt"/>
                  </a:rPr>
                  <a:t>点击输入您的内容</a:t>
                </a:r>
                <a:endParaRPr lang="zh-CN" altLang="en-US" sz="1600" noProof="1">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sym typeface="+mn-lt"/>
                </a:endParaRPr>
              </a:p>
            </p:txBody>
          </p:sp>
        </p:grpSp>
        <p:grpSp>
          <p:nvGrpSpPr>
            <p:cNvPr id="18" name="组合 2"/>
            <p:cNvGrpSpPr/>
            <p:nvPr>
              <p:custDataLst>
                <p:tags r:id="rId6"/>
              </p:custDataLst>
            </p:nvPr>
          </p:nvGrpSpPr>
          <p:grpSpPr>
            <a:xfrm>
              <a:off x="6550988" y="4798566"/>
              <a:ext cx="4337272" cy="738047"/>
              <a:chOff x="6893105" y="1682754"/>
              <a:chExt cx="4337272" cy="738047"/>
            </a:xfrm>
          </p:grpSpPr>
          <p:sp>
            <p:nvSpPr>
              <p:cNvPr id="22" name="矩形 5"/>
              <p:cNvSpPr/>
              <p:nvPr>
                <p:custDataLst>
                  <p:tags r:id="rId7"/>
                </p:custDataLst>
              </p:nvPr>
            </p:nvSpPr>
            <p:spPr>
              <a:xfrm>
                <a:off x="7191335" y="1697169"/>
                <a:ext cx="4039042" cy="723632"/>
              </a:xfrm>
              <a:prstGeom prst="rect">
                <a:avLst/>
              </a:prstGeom>
              <a:gradFill flip="none" rotWithShape="1">
                <a:gsLst>
                  <a:gs pos="0">
                    <a:schemeClr val="bg1">
                      <a:lumMod val="95000"/>
                    </a:schemeClr>
                  </a:gs>
                  <a:gs pos="100000">
                    <a:schemeClr val="bg1">
                      <a:lumMod val="95000"/>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微软雅黑" panose="020B0503020204020204" pitchFamily="34" charset="-122"/>
                  <a:ea typeface="微软雅黑" panose="020B0503020204020204" pitchFamily="34" charset="-122"/>
                </a:endParaRPr>
              </a:p>
            </p:txBody>
          </p:sp>
          <p:sp>
            <p:nvSpPr>
              <p:cNvPr id="23" name="椭圆 22"/>
              <p:cNvSpPr/>
              <p:nvPr>
                <p:custDataLst>
                  <p:tags r:id="rId8"/>
                </p:custDataLst>
              </p:nvPr>
            </p:nvSpPr>
            <p:spPr>
              <a:xfrm>
                <a:off x="6893105" y="1682754"/>
                <a:ext cx="734096" cy="734096"/>
              </a:xfrm>
              <a:prstGeom prst="ellipse">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3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OPPOSans B" panose="00020600040101010101" pitchFamily="18" charset="-122"/>
                  </a:rPr>
                  <a:t>3</a:t>
                </a:r>
                <a:endParaRPr kumimoji="1" lang="zh-CN" altLang="en-US" sz="3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OPPOSans B" panose="00020600040101010101" pitchFamily="18" charset="-122"/>
                </a:endParaRPr>
              </a:p>
            </p:txBody>
          </p:sp>
        </p:grpSp>
        <p:grpSp>
          <p:nvGrpSpPr>
            <p:cNvPr id="19" name="组合 2"/>
            <p:cNvGrpSpPr/>
            <p:nvPr>
              <p:custDataLst>
                <p:tags r:id="rId9"/>
              </p:custDataLst>
            </p:nvPr>
          </p:nvGrpSpPr>
          <p:grpSpPr>
            <a:xfrm>
              <a:off x="7085489" y="3399355"/>
              <a:ext cx="4406090" cy="734096"/>
              <a:chOff x="6824287" y="1686705"/>
              <a:chExt cx="4406090" cy="734096"/>
            </a:xfrm>
          </p:grpSpPr>
          <p:sp>
            <p:nvSpPr>
              <p:cNvPr id="20" name="矩形 5"/>
              <p:cNvSpPr/>
              <p:nvPr>
                <p:custDataLst>
                  <p:tags r:id="rId10"/>
                </p:custDataLst>
              </p:nvPr>
            </p:nvSpPr>
            <p:spPr>
              <a:xfrm>
                <a:off x="7191335" y="1697169"/>
                <a:ext cx="4039042" cy="723632"/>
              </a:xfrm>
              <a:prstGeom prst="rect">
                <a:avLst/>
              </a:prstGeom>
              <a:gradFill flip="none" rotWithShape="1">
                <a:gsLst>
                  <a:gs pos="0">
                    <a:schemeClr val="bg1">
                      <a:lumMod val="95000"/>
                    </a:schemeClr>
                  </a:gs>
                  <a:gs pos="100000">
                    <a:schemeClr val="bg1">
                      <a:lumMod val="95000"/>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微软雅黑" panose="020B0503020204020204" pitchFamily="34" charset="-122"/>
                  <a:ea typeface="微软雅黑" panose="020B0503020204020204" pitchFamily="34" charset="-122"/>
                </a:endParaRPr>
              </a:p>
            </p:txBody>
          </p:sp>
          <p:sp>
            <p:nvSpPr>
              <p:cNvPr id="21" name="椭圆 21"/>
              <p:cNvSpPr/>
              <p:nvPr>
                <p:custDataLst>
                  <p:tags r:id="rId11"/>
                </p:custDataLst>
              </p:nvPr>
            </p:nvSpPr>
            <p:spPr>
              <a:xfrm>
                <a:off x="6824287" y="1686705"/>
                <a:ext cx="734096" cy="734096"/>
              </a:xfrm>
              <a:prstGeom prst="ellipse">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3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OPPOSans B" panose="00020600040101010101" pitchFamily="18" charset="-122"/>
                  </a:rPr>
                  <a:t>2</a:t>
                </a:r>
                <a:endParaRPr kumimoji="1" lang="zh-CN" altLang="en-US" sz="3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OPPOSans B" panose="00020600040101010101" pitchFamily="18" charset="-122"/>
                </a:endParaRPr>
              </a:p>
            </p:txBody>
          </p:sp>
        </p:grpSp>
      </p:grpSp>
      <p:grpSp>
        <p:nvGrpSpPr>
          <p:cNvPr id="27" name="组合 26"/>
          <p:cNvGrpSpPr/>
          <p:nvPr userDrawn="1"/>
        </p:nvGrpSpPr>
        <p:grpSpPr>
          <a:xfrm>
            <a:off x="1686638" y="3766403"/>
            <a:ext cx="1722104" cy="1126202"/>
            <a:chOff x="1465466" y="4506124"/>
            <a:chExt cx="1722104" cy="1126202"/>
          </a:xfrm>
        </p:grpSpPr>
        <p:sp>
          <p:nvSpPr>
            <p:cNvPr id="28" name="文本框 27"/>
            <p:cNvSpPr txBox="1"/>
            <p:nvPr/>
          </p:nvSpPr>
          <p:spPr>
            <a:xfrm>
              <a:off x="1465466" y="4922388"/>
              <a:ext cx="1722104" cy="709938"/>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mn-lt"/>
                </a:rPr>
                <a:t>点击输入简要文字，文字需概括精炼</a:t>
              </a:r>
              <a:endPar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mn-lt"/>
              </a:endParaRPr>
            </a:p>
          </p:txBody>
        </p:sp>
        <p:sp>
          <p:nvSpPr>
            <p:cNvPr id="29" name="文本框 28"/>
            <p:cNvSpPr txBox="1"/>
            <p:nvPr/>
          </p:nvSpPr>
          <p:spPr>
            <a:xfrm>
              <a:off x="1618633" y="4506124"/>
              <a:ext cx="1415772" cy="461665"/>
            </a:xfrm>
            <a:prstGeom prst="rect">
              <a:avLst/>
            </a:prstGeom>
            <a:noFill/>
          </p:spPr>
          <p:txBody>
            <a:bodyPr wrap="none" rtlCol="0">
              <a:spAutoFit/>
            </a:bodyPr>
            <a:lstStyle/>
            <a:p>
              <a:pPr algn="ctr">
                <a:defRPr/>
              </a:pP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二级标题</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mn-lt"/>
              </a:endParaRPr>
            </a:p>
          </p:txBody>
        </p:sp>
      </p:grpSp>
      <p:grpSp>
        <p:nvGrpSpPr>
          <p:cNvPr id="30" name="组合 29"/>
          <p:cNvGrpSpPr/>
          <p:nvPr userDrawn="1"/>
        </p:nvGrpSpPr>
        <p:grpSpPr>
          <a:xfrm>
            <a:off x="3570320" y="3766403"/>
            <a:ext cx="1722104" cy="1126202"/>
            <a:chOff x="1465466" y="4506124"/>
            <a:chExt cx="1722104" cy="1126202"/>
          </a:xfrm>
        </p:grpSpPr>
        <p:sp>
          <p:nvSpPr>
            <p:cNvPr id="31" name="文本框 30"/>
            <p:cNvSpPr txBox="1"/>
            <p:nvPr/>
          </p:nvSpPr>
          <p:spPr>
            <a:xfrm>
              <a:off x="1465466" y="4922388"/>
              <a:ext cx="1722104" cy="709938"/>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mn-lt"/>
                </a:rPr>
                <a:t>点击输入简要文字，文字需概括精炼</a:t>
              </a:r>
              <a:endPar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mn-lt"/>
              </a:endParaRPr>
            </a:p>
          </p:txBody>
        </p:sp>
        <p:sp>
          <p:nvSpPr>
            <p:cNvPr id="32" name="文本框 31"/>
            <p:cNvSpPr txBox="1"/>
            <p:nvPr/>
          </p:nvSpPr>
          <p:spPr>
            <a:xfrm>
              <a:off x="1618633" y="4506124"/>
              <a:ext cx="1415772" cy="461665"/>
            </a:xfrm>
            <a:prstGeom prst="rect">
              <a:avLst/>
            </a:prstGeom>
            <a:noFill/>
          </p:spPr>
          <p:txBody>
            <a:bodyPr wrap="none" rtlCol="0">
              <a:spAutoFit/>
            </a:bodyPr>
            <a:lstStyle/>
            <a:p>
              <a:pPr algn="ctr">
                <a:defRPr/>
              </a:pP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二级标题</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mn-lt"/>
              </a:endParaRPr>
            </a:p>
          </p:txBody>
        </p:sp>
      </p:grpSp>
      <p:grpSp>
        <p:nvGrpSpPr>
          <p:cNvPr id="33" name="组合 32"/>
          <p:cNvGrpSpPr/>
          <p:nvPr userDrawn="1"/>
        </p:nvGrpSpPr>
        <p:grpSpPr>
          <a:xfrm>
            <a:off x="2676479" y="2132408"/>
            <a:ext cx="1722104" cy="1074269"/>
            <a:chOff x="1465466" y="4558057"/>
            <a:chExt cx="1722104" cy="1074269"/>
          </a:xfrm>
        </p:grpSpPr>
        <p:sp>
          <p:nvSpPr>
            <p:cNvPr id="34" name="文本框 33"/>
            <p:cNvSpPr txBox="1"/>
            <p:nvPr/>
          </p:nvSpPr>
          <p:spPr>
            <a:xfrm>
              <a:off x="1465466" y="4922388"/>
              <a:ext cx="1722104" cy="709938"/>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mn-lt"/>
                </a:rPr>
                <a:t>点击输入简要文字，文字需概括精炼</a:t>
              </a:r>
              <a:endPar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mn-lt"/>
              </a:endParaRPr>
            </a:p>
          </p:txBody>
        </p:sp>
        <p:sp>
          <p:nvSpPr>
            <p:cNvPr id="35" name="文本框 34"/>
            <p:cNvSpPr txBox="1"/>
            <p:nvPr/>
          </p:nvSpPr>
          <p:spPr>
            <a:xfrm>
              <a:off x="1552358" y="4558057"/>
              <a:ext cx="1415772" cy="461665"/>
            </a:xfrm>
            <a:prstGeom prst="rect">
              <a:avLst/>
            </a:prstGeom>
            <a:noFill/>
          </p:spPr>
          <p:txBody>
            <a:bodyPr wrap="none" rtlCol="0">
              <a:spAutoFit/>
            </a:bodyPr>
            <a:lstStyle/>
            <a:p>
              <a:pPr algn="ctr">
                <a:defRPr/>
              </a:pP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二级标题</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mn-lt"/>
              </a:endParaRPr>
            </a:p>
          </p:txBody>
        </p:sp>
      </p:grpSp>
      <p:sp>
        <p:nvSpPr>
          <p:cNvPr id="36" name="矩形 26"/>
          <p:cNvSpPr/>
          <p:nvPr userDrawn="1">
            <p:custDataLst>
              <p:tags r:id="rId12"/>
            </p:custDataLst>
          </p:nvPr>
        </p:nvSpPr>
        <p:spPr>
          <a:xfrm>
            <a:off x="7942010" y="3522072"/>
            <a:ext cx="3656282" cy="418191"/>
          </a:xfrm>
          <a:prstGeom prst="rect">
            <a:avLst/>
          </a:prstGeom>
        </p:spPr>
        <p:txBody>
          <a:bodyPr wrap="square">
            <a:spAutoFit/>
          </a:bodyPr>
          <a:lstStyle/>
          <a:p>
            <a:pPr>
              <a:lnSpc>
                <a:spcPct val="150000"/>
              </a:lnSpc>
            </a:pPr>
            <a:r>
              <a:rPr lang="zh-CN" altLang="en-US" sz="1600" noProof="1">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sym typeface="+mn-lt"/>
              </a:rPr>
              <a:t>点击输入您的内容</a:t>
            </a:r>
            <a:endParaRPr lang="zh-CN" altLang="en-US" sz="1600" noProof="1">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sym typeface="+mn-lt"/>
            </a:endParaRPr>
          </a:p>
        </p:txBody>
      </p:sp>
      <p:sp>
        <p:nvSpPr>
          <p:cNvPr id="37" name="矩形 26"/>
          <p:cNvSpPr/>
          <p:nvPr userDrawn="1">
            <p:custDataLst>
              <p:tags r:id="rId13"/>
            </p:custDataLst>
          </p:nvPr>
        </p:nvSpPr>
        <p:spPr>
          <a:xfrm>
            <a:off x="7419879" y="4933515"/>
            <a:ext cx="3656282" cy="418191"/>
          </a:xfrm>
          <a:prstGeom prst="rect">
            <a:avLst/>
          </a:prstGeom>
        </p:spPr>
        <p:txBody>
          <a:bodyPr wrap="square">
            <a:spAutoFit/>
          </a:bodyPr>
          <a:lstStyle/>
          <a:p>
            <a:pPr>
              <a:lnSpc>
                <a:spcPct val="150000"/>
              </a:lnSpc>
            </a:pPr>
            <a:r>
              <a:rPr lang="zh-CN" altLang="en-US" sz="1600" noProof="1">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sym typeface="+mn-lt"/>
              </a:rPr>
              <a:t>点击输入您的内容</a:t>
            </a:r>
            <a:endParaRPr lang="zh-CN" altLang="en-US" sz="1600" noProof="1">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sym typeface="+mn-lt"/>
            </a:endParaRPr>
          </a:p>
        </p:txBody>
      </p:sp>
      <p:sp>
        <p:nvSpPr>
          <p:cNvPr id="38" name="标题 1"/>
          <p:cNvSpPr>
            <a:spLocks noGrp="1"/>
          </p:cNvSpPr>
          <p:nvPr>
            <p:ph type="title"/>
          </p:nvPr>
        </p:nvSpPr>
        <p:spPr>
          <a:xfrm>
            <a:off x="345760" y="53696"/>
            <a:ext cx="11399706" cy="1325563"/>
          </a:xfrm>
        </p:spPr>
        <p:txBody>
          <a:bodyPr/>
          <a:lstStyle/>
          <a:p>
            <a:r>
              <a:rPr lang="zh-CN" altLang="en-US" dirty="0"/>
              <a:t>单击此处编辑母版标题样式</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par>
                                <p:cTn id="12" presetID="22" presetClass="entr" presetSubtype="8" fill="hold" nodeType="with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left)">
                                      <p:cBhvr>
                                        <p:cTn id="1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单击此处编辑母版标题样式</a:t>
            </a:r>
            <a:endParaRPr lang="zh-CN" altLang="en-US" dirty="0"/>
          </a:p>
        </p:txBody>
      </p:sp>
      <p:sp>
        <p:nvSpPr>
          <p:cNvPr id="3" name="日期占位符 2"/>
          <p:cNvSpPr>
            <a:spLocks noGrp="1"/>
          </p:cNvSpPr>
          <p:nvPr>
            <p:ph type="dt" sz="half" idx="10"/>
          </p:nvPr>
        </p:nvSpPr>
        <p:spPr/>
        <p:txBody>
          <a:bodyPr/>
          <a:lstStyle/>
          <a:p>
            <a:fld id="{EC77227B-A846-4CCF-A1B0-BACEABE2B36C}" type="datetime1">
              <a:rPr lang="zh-CN" altLang="en-US" smtClean="0"/>
            </a:fld>
            <a:endParaRPr lang="zh-CN" altLang="en-US" dirty="0"/>
          </a:p>
        </p:txBody>
      </p:sp>
      <p:sp>
        <p:nvSpPr>
          <p:cNvPr id="4" name="灯片编号占位符 3"/>
          <p:cNvSpPr>
            <a:spLocks noGrp="1"/>
          </p:cNvSpPr>
          <p:nvPr>
            <p:ph type="sldNum" sz="quarter" idx="11"/>
          </p:nvPr>
        </p:nvSpPr>
        <p:spPr/>
        <p:txBody>
          <a:bodyPr/>
          <a:lstStyle/>
          <a:p>
            <a:fld id="{D719EC7C-99FD-49AB-95FC-6779324E7E4F}" type="slidenum">
              <a:rPr lang="zh-CN" altLang="en-US" smtClean="0"/>
            </a:fld>
            <a:endParaRPr lang="zh-CN" altLang="en-US" dirty="0"/>
          </a:p>
        </p:txBody>
      </p:sp>
      <p:sp>
        <p:nvSpPr>
          <p:cNvPr id="5" name="页脚占位符 4"/>
          <p:cNvSpPr>
            <a:spLocks noGrp="1"/>
          </p:cNvSpPr>
          <p:nvPr>
            <p:ph type="ftr" sz="quarter" idx="12"/>
          </p:nvPr>
        </p:nvSpPr>
        <p:spPr/>
        <p:txBody>
          <a:bodyPr/>
          <a:lstStyle/>
          <a:p>
            <a:endParaRPr lang="zh-CN" altLang="en-US" dirty="0"/>
          </a:p>
        </p:txBody>
      </p:sp>
      <p:graphicFrame>
        <p:nvGraphicFramePr>
          <p:cNvPr id="6" name="Chart 7"/>
          <p:cNvGraphicFramePr/>
          <p:nvPr userDrawn="1">
            <p:custDataLst>
              <p:tags r:id="rId3"/>
            </p:custDataLst>
          </p:nvPr>
        </p:nvGraphicFramePr>
        <p:xfrm>
          <a:off x="5841781" y="1882254"/>
          <a:ext cx="5540702" cy="3693801"/>
        </p:xfrm>
        <a:graphic>
          <a:graphicData uri="http://schemas.openxmlformats.org/drawingml/2006/chart">
            <c:chart xmlns:c="http://schemas.openxmlformats.org/drawingml/2006/chart" xmlns:r="http://schemas.openxmlformats.org/officeDocument/2006/relationships" r:id="rId2"/>
          </a:graphicData>
        </a:graphic>
      </p:graphicFrame>
      <p:grpSp>
        <p:nvGrpSpPr>
          <p:cNvPr id="7" name="组合 6"/>
          <p:cNvGrpSpPr/>
          <p:nvPr userDrawn="1"/>
        </p:nvGrpSpPr>
        <p:grpSpPr>
          <a:xfrm>
            <a:off x="1038763" y="1910101"/>
            <a:ext cx="4114799" cy="1132826"/>
            <a:chOff x="5091396" y="4595433"/>
            <a:chExt cx="3602995" cy="1132826"/>
          </a:xfrm>
        </p:grpSpPr>
        <p:sp>
          <p:nvSpPr>
            <p:cNvPr id="8" name="9"/>
            <p:cNvSpPr/>
            <p:nvPr/>
          </p:nvSpPr>
          <p:spPr>
            <a:xfrm>
              <a:off x="5091396" y="4595433"/>
              <a:ext cx="2611935" cy="461665"/>
            </a:xfrm>
            <a:prstGeom prst="rect">
              <a:avLst/>
            </a:prstGeom>
          </p:spPr>
          <p:txBody>
            <a:bodyPr wrap="square">
              <a:spAutoFit/>
            </a:body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二级标题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9" name="10"/>
            <p:cNvSpPr/>
            <p:nvPr/>
          </p:nvSpPr>
          <p:spPr>
            <a:xfrm>
              <a:off x="5091396" y="5048458"/>
              <a:ext cx="3602995" cy="679801"/>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请输入详细的文本内容，或复制粘贴到此处</a:t>
              </a:r>
              <a:endPar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grpSp>
      <p:grpSp>
        <p:nvGrpSpPr>
          <p:cNvPr id="10" name="组合 9"/>
          <p:cNvGrpSpPr/>
          <p:nvPr userDrawn="1"/>
        </p:nvGrpSpPr>
        <p:grpSpPr>
          <a:xfrm>
            <a:off x="1038763" y="3243799"/>
            <a:ext cx="4114800" cy="825050"/>
            <a:chOff x="5091396" y="4595433"/>
            <a:chExt cx="3602995" cy="825050"/>
          </a:xfrm>
        </p:grpSpPr>
        <p:sp>
          <p:nvSpPr>
            <p:cNvPr id="11" name="9"/>
            <p:cNvSpPr/>
            <p:nvPr/>
          </p:nvSpPr>
          <p:spPr>
            <a:xfrm>
              <a:off x="5091396" y="4595433"/>
              <a:ext cx="2611935" cy="461665"/>
            </a:xfrm>
            <a:prstGeom prst="rect">
              <a:avLst/>
            </a:prstGeom>
          </p:spPr>
          <p:txBody>
            <a:bodyPr wrap="square">
              <a:spAutoFit/>
            </a:body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二级标题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12" name="10"/>
            <p:cNvSpPr/>
            <p:nvPr/>
          </p:nvSpPr>
          <p:spPr>
            <a:xfrm>
              <a:off x="5091396" y="5048458"/>
              <a:ext cx="3602995" cy="372025"/>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请输入详细的文本内容，或复制粘贴到此处</a:t>
              </a:r>
              <a:endPar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grpSp>
      <p:grpSp>
        <p:nvGrpSpPr>
          <p:cNvPr id="13" name="组合 12"/>
          <p:cNvGrpSpPr/>
          <p:nvPr userDrawn="1"/>
        </p:nvGrpSpPr>
        <p:grpSpPr>
          <a:xfrm>
            <a:off x="1038763" y="4577498"/>
            <a:ext cx="4114799" cy="825050"/>
            <a:chOff x="5091396" y="4595433"/>
            <a:chExt cx="3602995" cy="825050"/>
          </a:xfrm>
        </p:grpSpPr>
        <p:sp>
          <p:nvSpPr>
            <p:cNvPr id="14" name="9"/>
            <p:cNvSpPr/>
            <p:nvPr/>
          </p:nvSpPr>
          <p:spPr>
            <a:xfrm>
              <a:off x="5091396" y="4595433"/>
              <a:ext cx="2611935" cy="461665"/>
            </a:xfrm>
            <a:prstGeom prst="rect">
              <a:avLst/>
            </a:prstGeom>
          </p:spPr>
          <p:txBody>
            <a:bodyPr wrap="square">
              <a:spAutoFit/>
            </a:body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二级标题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15" name="10"/>
            <p:cNvSpPr/>
            <p:nvPr/>
          </p:nvSpPr>
          <p:spPr>
            <a:xfrm>
              <a:off x="5091396" y="5048458"/>
              <a:ext cx="3602995" cy="372025"/>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请输入详细的文本内容，或复制粘贴到此处</a:t>
              </a:r>
              <a:endPar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EC77227B-A846-4CCF-A1B0-BACEABE2B36C}" type="datetime1">
              <a:rPr lang="zh-CN" altLang="en-US" smtClean="0"/>
            </a:fld>
            <a:endParaRPr lang="zh-CN" altLang="en-US" dirty="0"/>
          </a:p>
        </p:txBody>
      </p:sp>
      <p:sp>
        <p:nvSpPr>
          <p:cNvPr id="4" name="灯片编号占位符 3"/>
          <p:cNvSpPr>
            <a:spLocks noGrp="1"/>
          </p:cNvSpPr>
          <p:nvPr>
            <p:ph type="sldNum" sz="quarter" idx="11"/>
          </p:nvPr>
        </p:nvSpPr>
        <p:spPr/>
        <p:txBody>
          <a:bodyPr/>
          <a:lstStyle/>
          <a:p>
            <a:fld id="{D719EC7C-99FD-49AB-95FC-6779324E7E4F}" type="slidenum">
              <a:rPr lang="zh-CN" altLang="en-US" smtClean="0"/>
            </a:fld>
            <a:endParaRPr lang="zh-CN" altLang="en-US" dirty="0"/>
          </a:p>
        </p:txBody>
      </p:sp>
      <p:sp>
        <p:nvSpPr>
          <p:cNvPr id="5" name="页脚占位符 4"/>
          <p:cNvSpPr>
            <a:spLocks noGrp="1"/>
          </p:cNvSpPr>
          <p:nvPr>
            <p:ph type="ftr" sz="quarter" idx="12"/>
          </p:nvPr>
        </p:nvSpPr>
        <p:spPr/>
        <p:txBody>
          <a:bodyPr/>
          <a:lstStyle/>
          <a:p>
            <a:endParaRPr lang="zh-CN" altLang="en-US" dirty="0"/>
          </a:p>
        </p:txBody>
      </p:sp>
      <p:sp>
        <p:nvSpPr>
          <p:cNvPr id="6" name="矩形: 圆角 5"/>
          <p:cNvSpPr/>
          <p:nvPr userDrawn="1"/>
        </p:nvSpPr>
        <p:spPr>
          <a:xfrm>
            <a:off x="4508183" y="1981200"/>
            <a:ext cx="3175635" cy="524968"/>
          </a:xfrm>
          <a:prstGeom prst="roundRect">
            <a:avLst>
              <a:gd name="adj" fmla="val 50000"/>
            </a:avLst>
          </a:prstGeom>
          <a:solidFill>
            <a:schemeClr val="tx1">
              <a:lumMod val="75000"/>
              <a:lumOff val="25000"/>
            </a:schemeClr>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sz="2400" b="1" kern="0" noProof="0" dirty="0">
                <a:solidFill>
                  <a:schemeClr val="bg1"/>
                </a:solidFill>
                <a:latin typeface="OPPOSans R" panose="00020600040101010101" pitchFamily="18" charset="-122"/>
                <a:ea typeface="OPPOSans R" panose="00020600040101010101" pitchFamily="18" charset="-122"/>
                <a:cs typeface="OPPOSans R" panose="00020600040101010101" pitchFamily="18" charset="-122"/>
                <a:sym typeface="+mn-lt"/>
              </a:rPr>
              <a:t>二级</a:t>
            </a:r>
            <a:r>
              <a:rPr kumimoji="0" lang="zh-CN" altLang="en-US" sz="2400" b="1" i="0" u="none" strike="noStrike" kern="0" cap="none" spc="0" normalizeH="0" baseline="0" noProof="0" dirty="0">
                <a:ln>
                  <a:noFill/>
                </a:ln>
                <a:solidFill>
                  <a:schemeClr val="bg1"/>
                </a:solidFill>
                <a:effectLst/>
                <a:uLnTx/>
                <a:uFillTx/>
                <a:latin typeface="OPPOSans R" panose="00020600040101010101" pitchFamily="18" charset="-122"/>
                <a:ea typeface="OPPOSans R" panose="00020600040101010101" pitchFamily="18" charset="-122"/>
                <a:cs typeface="OPPOSans R" panose="00020600040101010101" pitchFamily="18" charset="-122"/>
                <a:sym typeface="+mn-lt"/>
              </a:rPr>
              <a:t>标题内容</a:t>
            </a:r>
            <a:endParaRPr kumimoji="0" lang="zh-CN" altLang="en-US" sz="2400" b="1" i="0" u="none" strike="noStrike" kern="0" cap="none" spc="0" normalizeH="0" baseline="0" noProof="0" dirty="0">
              <a:ln>
                <a:noFill/>
              </a:ln>
              <a:solidFill>
                <a:schemeClr val="bg1"/>
              </a:solidFill>
              <a:effectLst/>
              <a:uLnTx/>
              <a:uFillTx/>
              <a:latin typeface="OPPOSans R" panose="00020600040101010101" pitchFamily="18" charset="-122"/>
              <a:ea typeface="OPPOSans R" panose="00020600040101010101" pitchFamily="18" charset="-122"/>
              <a:cs typeface="OPPOSans R" panose="00020600040101010101" pitchFamily="18" charset="-122"/>
              <a:sym typeface="+mn-lt"/>
            </a:endParaRPr>
          </a:p>
        </p:txBody>
      </p:sp>
      <p:sp>
        <p:nvSpPr>
          <p:cNvPr id="7" name="任意多边形: 形状 6"/>
          <p:cNvSpPr/>
          <p:nvPr userDrawn="1"/>
        </p:nvSpPr>
        <p:spPr>
          <a:xfrm>
            <a:off x="0" y="1636322"/>
            <a:ext cx="12192000" cy="2380928"/>
          </a:xfrm>
          <a:custGeom>
            <a:avLst/>
            <a:gdLst>
              <a:gd name="connsiteX0" fmla="*/ 11522076 w 11522076"/>
              <a:gd name="connsiteY0" fmla="*/ 0 h 3941789"/>
              <a:gd name="connsiteX1" fmla="*/ 11522076 w 11522076"/>
              <a:gd name="connsiteY1" fmla="*/ 1224382 h 3941789"/>
              <a:gd name="connsiteX2" fmla="*/ 11521429 w 11522076"/>
              <a:gd name="connsiteY2" fmla="*/ 1225205 h 3941789"/>
              <a:gd name="connsiteX3" fmla="*/ 5761036 w 11522076"/>
              <a:gd name="connsiteY3" fmla="*/ 3941789 h 3941789"/>
              <a:gd name="connsiteX4" fmla="*/ 643 w 11522076"/>
              <a:gd name="connsiteY4" fmla="*/ 1225205 h 3941789"/>
              <a:gd name="connsiteX5" fmla="*/ 0 w 11522076"/>
              <a:gd name="connsiteY5" fmla="*/ 1224388 h 3941789"/>
              <a:gd name="connsiteX6" fmla="*/ 0 w 11522076"/>
              <a:gd name="connsiteY6" fmla="*/ 5 h 3941789"/>
              <a:gd name="connsiteX7" fmla="*/ 43659 w 11522076"/>
              <a:gd name="connsiteY7" fmla="*/ 54380 h 3941789"/>
              <a:gd name="connsiteX8" fmla="*/ 5761036 w 11522076"/>
              <a:gd name="connsiteY8" fmla="*/ 2719314 h 3941789"/>
              <a:gd name="connsiteX9" fmla="*/ 11478414 w 11522076"/>
              <a:gd name="connsiteY9" fmla="*/ 54380 h 3941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522076" h="3941789">
                <a:moveTo>
                  <a:pt x="11522076" y="0"/>
                </a:moveTo>
                <a:lnTo>
                  <a:pt x="11522076" y="1224382"/>
                </a:lnTo>
                <a:lnTo>
                  <a:pt x="11521429" y="1225205"/>
                </a:lnTo>
                <a:cubicBezTo>
                  <a:pt x="10152230" y="2884291"/>
                  <a:pt x="8080129" y="3941789"/>
                  <a:pt x="5761036" y="3941789"/>
                </a:cubicBezTo>
                <a:cubicBezTo>
                  <a:pt x="3441943" y="3941789"/>
                  <a:pt x="1369842" y="2884291"/>
                  <a:pt x="643" y="1225205"/>
                </a:cubicBezTo>
                <a:lnTo>
                  <a:pt x="0" y="1224388"/>
                </a:lnTo>
                <a:lnTo>
                  <a:pt x="0" y="5"/>
                </a:lnTo>
                <a:lnTo>
                  <a:pt x="43659" y="54380"/>
                </a:lnTo>
                <a:cubicBezTo>
                  <a:pt x="1413038" y="1683733"/>
                  <a:pt x="3466101" y="2719314"/>
                  <a:pt x="5761036" y="2719314"/>
                </a:cubicBezTo>
                <a:cubicBezTo>
                  <a:pt x="8055972" y="2719314"/>
                  <a:pt x="10109034" y="1683733"/>
                  <a:pt x="11478414" y="54380"/>
                </a:cubicBezTo>
                <a:close/>
              </a:path>
            </a:pathLst>
          </a:custGeom>
          <a:solidFill>
            <a:srgbClr val="F1F1F1"/>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F1F1F1"/>
              </a:solidFill>
              <a:effectLst/>
              <a:uLnTx/>
              <a:uFillTx/>
              <a:latin typeface="OPPOSans R" panose="00020600040101010101" pitchFamily="18" charset="-122"/>
              <a:ea typeface="OPPOSans R" panose="00020600040101010101" pitchFamily="18" charset="-122"/>
              <a:cs typeface="+mn-cs"/>
            </a:endParaRPr>
          </a:p>
        </p:txBody>
      </p:sp>
      <p:grpSp>
        <p:nvGrpSpPr>
          <p:cNvPr id="8" name="组合 7"/>
          <p:cNvGrpSpPr/>
          <p:nvPr userDrawn="1"/>
        </p:nvGrpSpPr>
        <p:grpSpPr>
          <a:xfrm>
            <a:off x="1414116" y="4013515"/>
            <a:ext cx="2625000" cy="1296648"/>
            <a:chOff x="1243264" y="2300891"/>
            <a:chExt cx="2625000" cy="1296648"/>
          </a:xfrm>
        </p:grpSpPr>
        <p:sp>
          <p:nvSpPr>
            <p:cNvPr id="9" name="41"/>
            <p:cNvSpPr/>
            <p:nvPr/>
          </p:nvSpPr>
          <p:spPr>
            <a:xfrm>
              <a:off x="1497838" y="2300891"/>
              <a:ext cx="2115852" cy="400110"/>
            </a:xfrm>
            <a:prstGeom prst="rect">
              <a:avLst/>
            </a:prstGeom>
          </p:spPr>
          <p:txBody>
            <a:bodyPr wrap="square">
              <a:spAutoFit/>
            </a:bodyPr>
            <a:lstStyle/>
            <a:p>
              <a:pPr marL="0" marR="0" lvl="0" indent="0" algn="ctr" defTabSz="914400" rtl="0" eaLnBrk="1" fontAlgn="auto" latinLnBrk="1"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三级标题</a:t>
              </a:r>
              <a:endParaRPr kumimoji="0" lang="en-US" altLang="ko-KR"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10" name="42"/>
            <p:cNvSpPr/>
            <p:nvPr/>
          </p:nvSpPr>
          <p:spPr>
            <a:xfrm>
              <a:off x="1243264" y="2810016"/>
              <a:ext cx="2625000" cy="787523"/>
            </a:xfrm>
            <a:prstGeom prst="rect">
              <a:avLst/>
            </a:prstGeom>
          </p:spPr>
          <p:txBody>
            <a:bodyPr wrap="square">
              <a:spAutoFit/>
            </a:bodyPr>
            <a:lstStyle/>
            <a:p>
              <a:pPr marL="0" marR="0" lvl="0" indent="0" algn="ctr" defTabSz="914400" rtl="0" eaLnBrk="1" fontAlgn="auto" latinLnBrk="1" hangingPunct="1">
                <a:lnSpc>
                  <a:spcPct val="15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点击输入简要文字内容，文字内容需概括精炼。</a:t>
              </a:r>
              <a:endPar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grpSp>
      <p:grpSp>
        <p:nvGrpSpPr>
          <p:cNvPr id="11" name="组合 10"/>
          <p:cNvGrpSpPr/>
          <p:nvPr userDrawn="1"/>
        </p:nvGrpSpPr>
        <p:grpSpPr>
          <a:xfrm>
            <a:off x="4783500" y="4544946"/>
            <a:ext cx="2625000" cy="1296648"/>
            <a:chOff x="1243264" y="2300891"/>
            <a:chExt cx="2625000" cy="1296648"/>
          </a:xfrm>
        </p:grpSpPr>
        <p:sp>
          <p:nvSpPr>
            <p:cNvPr id="12" name="41"/>
            <p:cNvSpPr/>
            <p:nvPr/>
          </p:nvSpPr>
          <p:spPr>
            <a:xfrm>
              <a:off x="1497838" y="2300891"/>
              <a:ext cx="2115852" cy="400110"/>
            </a:xfrm>
            <a:prstGeom prst="rect">
              <a:avLst/>
            </a:prstGeom>
          </p:spPr>
          <p:txBody>
            <a:bodyPr wrap="square">
              <a:spAutoFit/>
            </a:bodyPr>
            <a:lstStyle/>
            <a:p>
              <a:pPr marL="0" marR="0" lvl="0" indent="0" algn="ctr" defTabSz="914400" rtl="0" eaLnBrk="1" fontAlgn="auto" latinLnBrk="1"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三级标题</a:t>
              </a:r>
              <a:endParaRPr kumimoji="0" lang="en-US" altLang="ko-KR"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13" name="42"/>
            <p:cNvSpPr/>
            <p:nvPr/>
          </p:nvSpPr>
          <p:spPr>
            <a:xfrm>
              <a:off x="1243264" y="2810016"/>
              <a:ext cx="2625000" cy="787523"/>
            </a:xfrm>
            <a:prstGeom prst="rect">
              <a:avLst/>
            </a:prstGeom>
          </p:spPr>
          <p:txBody>
            <a:bodyPr wrap="square">
              <a:spAutoFit/>
            </a:bodyPr>
            <a:lstStyle/>
            <a:p>
              <a:pPr marL="0" marR="0" lvl="0" indent="0" algn="ctr" defTabSz="914400" rtl="0" eaLnBrk="1" fontAlgn="auto" latinLnBrk="1" hangingPunct="1">
                <a:lnSpc>
                  <a:spcPct val="15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点击输入简要文字内容，文字内容需概括精炼。</a:t>
              </a:r>
              <a:endPar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grpSp>
      <p:grpSp>
        <p:nvGrpSpPr>
          <p:cNvPr id="14" name="组合 13"/>
          <p:cNvGrpSpPr/>
          <p:nvPr userDrawn="1"/>
        </p:nvGrpSpPr>
        <p:grpSpPr>
          <a:xfrm>
            <a:off x="8197096" y="4013515"/>
            <a:ext cx="2625000" cy="1296648"/>
            <a:chOff x="1243264" y="2300891"/>
            <a:chExt cx="2625000" cy="1296648"/>
          </a:xfrm>
        </p:grpSpPr>
        <p:sp>
          <p:nvSpPr>
            <p:cNvPr id="15" name="41"/>
            <p:cNvSpPr/>
            <p:nvPr/>
          </p:nvSpPr>
          <p:spPr>
            <a:xfrm>
              <a:off x="1497838" y="2300891"/>
              <a:ext cx="2115852" cy="400110"/>
            </a:xfrm>
            <a:prstGeom prst="rect">
              <a:avLst/>
            </a:prstGeom>
          </p:spPr>
          <p:txBody>
            <a:bodyPr wrap="square">
              <a:spAutoFit/>
            </a:bodyPr>
            <a:lstStyle/>
            <a:p>
              <a:pPr marL="0" marR="0" lvl="0" indent="0" algn="ctr" defTabSz="914400" rtl="0" eaLnBrk="1" fontAlgn="auto" latinLnBrk="1"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三级标题</a:t>
              </a:r>
              <a:endParaRPr kumimoji="0" lang="en-US" altLang="ko-KR"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16" name="42"/>
            <p:cNvSpPr/>
            <p:nvPr/>
          </p:nvSpPr>
          <p:spPr>
            <a:xfrm>
              <a:off x="1243264" y="2810016"/>
              <a:ext cx="2625000" cy="787523"/>
            </a:xfrm>
            <a:prstGeom prst="rect">
              <a:avLst/>
            </a:prstGeom>
          </p:spPr>
          <p:txBody>
            <a:bodyPr wrap="square">
              <a:spAutoFit/>
            </a:bodyPr>
            <a:lstStyle/>
            <a:p>
              <a:pPr marL="0" marR="0" lvl="0" indent="0" algn="ctr" defTabSz="914400" rtl="0" eaLnBrk="1" fontAlgn="auto" latinLnBrk="1" hangingPunct="1">
                <a:lnSpc>
                  <a:spcPct val="15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点击输入简要文字内容，文字内容需概括精炼。</a:t>
              </a:r>
              <a:endPar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grpSp>
      <p:sp>
        <p:nvSpPr>
          <p:cNvPr id="17" name="椭圆 16"/>
          <p:cNvSpPr/>
          <p:nvPr userDrawn="1"/>
        </p:nvSpPr>
        <p:spPr>
          <a:xfrm>
            <a:off x="2269416" y="2722688"/>
            <a:ext cx="914400" cy="914400"/>
          </a:xfrm>
          <a:prstGeom prst="ellipse">
            <a:avLst/>
          </a:prstGeom>
          <a:solidFill>
            <a:srgbClr val="D38A3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OPPOSans R" panose="00020600040101010101" pitchFamily="18" charset="-122"/>
              <a:ea typeface="OPPOSans R" panose="00020600040101010101" pitchFamily="18" charset="-122"/>
              <a:cs typeface="+mn-cs"/>
            </a:endParaRPr>
          </a:p>
        </p:txBody>
      </p:sp>
      <p:grpSp>
        <p:nvGrpSpPr>
          <p:cNvPr id="18" name="组合 17"/>
          <p:cNvGrpSpPr/>
          <p:nvPr userDrawn="1"/>
        </p:nvGrpSpPr>
        <p:grpSpPr>
          <a:xfrm>
            <a:off x="2505711" y="2937132"/>
            <a:ext cx="408939" cy="476746"/>
            <a:chOff x="965948" y="1862616"/>
            <a:chExt cx="534637" cy="623285"/>
          </a:xfrm>
          <a:solidFill>
            <a:schemeClr val="bg1"/>
          </a:solidFill>
        </p:grpSpPr>
        <p:sp>
          <p:nvSpPr>
            <p:cNvPr id="19" name="任意多边形 9"/>
            <p:cNvSpPr>
              <a:spLocks noEditPoints="1"/>
            </p:cNvSpPr>
            <p:nvPr>
              <p:custDataLst>
                <p:tags r:id="rId2"/>
              </p:custDataLst>
            </p:nvPr>
          </p:nvSpPr>
          <p:spPr bwMode="auto">
            <a:xfrm>
              <a:off x="965948" y="1862616"/>
              <a:ext cx="534637" cy="623285"/>
            </a:xfrm>
            <a:custGeom>
              <a:avLst/>
              <a:gdLst>
                <a:gd name="T0" fmla="*/ 579 w 636"/>
                <a:gd name="T1" fmla="*/ 0 h 746"/>
                <a:gd name="T2" fmla="*/ 57 w 636"/>
                <a:gd name="T3" fmla="*/ 0 h 746"/>
                <a:gd name="T4" fmla="*/ 0 w 636"/>
                <a:gd name="T5" fmla="*/ 57 h 746"/>
                <a:gd name="T6" fmla="*/ 0 w 636"/>
                <a:gd name="T7" fmla="*/ 689 h 746"/>
                <a:gd name="T8" fmla="*/ 57 w 636"/>
                <a:gd name="T9" fmla="*/ 746 h 746"/>
                <a:gd name="T10" fmla="*/ 579 w 636"/>
                <a:gd name="T11" fmla="*/ 746 h 746"/>
                <a:gd name="T12" fmla="*/ 636 w 636"/>
                <a:gd name="T13" fmla="*/ 689 h 746"/>
                <a:gd name="T14" fmla="*/ 636 w 636"/>
                <a:gd name="T15" fmla="*/ 57 h 746"/>
                <a:gd name="T16" fmla="*/ 579 w 636"/>
                <a:gd name="T17" fmla="*/ 0 h 746"/>
                <a:gd name="T18" fmla="*/ 43 w 636"/>
                <a:gd name="T19" fmla="*/ 689 h 746"/>
                <a:gd name="T20" fmla="*/ 43 w 636"/>
                <a:gd name="T21" fmla="*/ 57 h 746"/>
                <a:gd name="T22" fmla="*/ 57 w 636"/>
                <a:gd name="T23" fmla="*/ 43 h 746"/>
                <a:gd name="T24" fmla="*/ 94 w 636"/>
                <a:gd name="T25" fmla="*/ 43 h 746"/>
                <a:gd name="T26" fmla="*/ 94 w 636"/>
                <a:gd name="T27" fmla="*/ 703 h 746"/>
                <a:gd name="T28" fmla="*/ 57 w 636"/>
                <a:gd name="T29" fmla="*/ 703 h 746"/>
                <a:gd name="T30" fmla="*/ 43 w 636"/>
                <a:gd name="T31" fmla="*/ 689 h 746"/>
                <a:gd name="T32" fmla="*/ 593 w 636"/>
                <a:gd name="T33" fmla="*/ 689 h 746"/>
                <a:gd name="T34" fmla="*/ 579 w 636"/>
                <a:gd name="T35" fmla="*/ 703 h 746"/>
                <a:gd name="T36" fmla="*/ 138 w 636"/>
                <a:gd name="T37" fmla="*/ 703 h 746"/>
                <a:gd name="T38" fmla="*/ 138 w 636"/>
                <a:gd name="T39" fmla="*/ 43 h 746"/>
                <a:gd name="T40" fmla="*/ 579 w 636"/>
                <a:gd name="T41" fmla="*/ 43 h 746"/>
                <a:gd name="T42" fmla="*/ 593 w 636"/>
                <a:gd name="T43" fmla="*/ 57 h 746"/>
                <a:gd name="T44" fmla="*/ 593 w 636"/>
                <a:gd name="T45" fmla="*/ 689 h 7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36" h="746">
                  <a:moveTo>
                    <a:pt x="579" y="0"/>
                  </a:moveTo>
                  <a:cubicBezTo>
                    <a:pt x="57" y="0"/>
                    <a:pt x="57" y="0"/>
                    <a:pt x="57" y="0"/>
                  </a:cubicBezTo>
                  <a:cubicBezTo>
                    <a:pt x="25" y="0"/>
                    <a:pt x="0" y="25"/>
                    <a:pt x="0" y="57"/>
                  </a:cubicBezTo>
                  <a:cubicBezTo>
                    <a:pt x="0" y="689"/>
                    <a:pt x="0" y="689"/>
                    <a:pt x="0" y="689"/>
                  </a:cubicBezTo>
                  <a:cubicBezTo>
                    <a:pt x="0" y="721"/>
                    <a:pt x="25" y="746"/>
                    <a:pt x="57" y="746"/>
                  </a:cubicBezTo>
                  <a:cubicBezTo>
                    <a:pt x="579" y="746"/>
                    <a:pt x="579" y="746"/>
                    <a:pt x="579" y="746"/>
                  </a:cubicBezTo>
                  <a:cubicBezTo>
                    <a:pt x="611" y="746"/>
                    <a:pt x="636" y="721"/>
                    <a:pt x="636" y="689"/>
                  </a:cubicBezTo>
                  <a:cubicBezTo>
                    <a:pt x="636" y="57"/>
                    <a:pt x="636" y="57"/>
                    <a:pt x="636" y="57"/>
                  </a:cubicBezTo>
                  <a:cubicBezTo>
                    <a:pt x="636" y="25"/>
                    <a:pt x="611" y="0"/>
                    <a:pt x="579" y="0"/>
                  </a:cubicBezTo>
                  <a:close/>
                  <a:moveTo>
                    <a:pt x="43" y="689"/>
                  </a:moveTo>
                  <a:cubicBezTo>
                    <a:pt x="43" y="57"/>
                    <a:pt x="43" y="57"/>
                    <a:pt x="43" y="57"/>
                  </a:cubicBezTo>
                  <a:cubicBezTo>
                    <a:pt x="43" y="49"/>
                    <a:pt x="49" y="43"/>
                    <a:pt x="57" y="43"/>
                  </a:cubicBezTo>
                  <a:cubicBezTo>
                    <a:pt x="94" y="43"/>
                    <a:pt x="94" y="43"/>
                    <a:pt x="94" y="43"/>
                  </a:cubicBezTo>
                  <a:cubicBezTo>
                    <a:pt x="94" y="703"/>
                    <a:pt x="94" y="703"/>
                    <a:pt x="94" y="703"/>
                  </a:cubicBezTo>
                  <a:cubicBezTo>
                    <a:pt x="57" y="703"/>
                    <a:pt x="57" y="703"/>
                    <a:pt x="57" y="703"/>
                  </a:cubicBezTo>
                  <a:cubicBezTo>
                    <a:pt x="49" y="703"/>
                    <a:pt x="43" y="697"/>
                    <a:pt x="43" y="689"/>
                  </a:cubicBezTo>
                  <a:close/>
                  <a:moveTo>
                    <a:pt x="593" y="689"/>
                  </a:moveTo>
                  <a:cubicBezTo>
                    <a:pt x="593" y="697"/>
                    <a:pt x="587" y="703"/>
                    <a:pt x="579" y="703"/>
                  </a:cubicBezTo>
                  <a:cubicBezTo>
                    <a:pt x="138" y="703"/>
                    <a:pt x="138" y="703"/>
                    <a:pt x="138" y="703"/>
                  </a:cubicBezTo>
                  <a:cubicBezTo>
                    <a:pt x="138" y="43"/>
                    <a:pt x="138" y="43"/>
                    <a:pt x="138" y="43"/>
                  </a:cubicBezTo>
                  <a:cubicBezTo>
                    <a:pt x="579" y="43"/>
                    <a:pt x="579" y="43"/>
                    <a:pt x="579" y="43"/>
                  </a:cubicBezTo>
                  <a:cubicBezTo>
                    <a:pt x="587" y="43"/>
                    <a:pt x="593" y="49"/>
                    <a:pt x="593" y="57"/>
                  </a:cubicBezTo>
                  <a:lnTo>
                    <a:pt x="593" y="6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400"/>
              <a:endParaRPr lang="zh-CN" altLang="en-US">
                <a:solidFill>
                  <a:prstClr val="white"/>
                </a:solidFill>
                <a:latin typeface="OPPOSans R" panose="00020600040101010101" pitchFamily="18" charset="-122"/>
                <a:ea typeface="OPPOSans R" panose="00020600040101010101" pitchFamily="18" charset="-122"/>
                <a:sym typeface="OPPOSans R" panose="00020600040101010101" pitchFamily="18" charset="-122"/>
              </a:endParaRPr>
            </a:p>
          </p:txBody>
        </p:sp>
        <p:sp>
          <p:nvSpPr>
            <p:cNvPr id="20" name="矩形 10"/>
            <p:cNvSpPr>
              <a:spLocks noChangeArrowheads="1"/>
            </p:cNvSpPr>
            <p:nvPr>
              <p:custDataLst>
                <p:tags r:id="rId3"/>
              </p:custDataLst>
            </p:nvPr>
          </p:nvSpPr>
          <p:spPr bwMode="auto">
            <a:xfrm>
              <a:off x="1104761" y="2073585"/>
              <a:ext cx="126444" cy="3573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914400"/>
              <a:endParaRPr lang="zh-CN" altLang="en-US">
                <a:solidFill>
                  <a:prstClr val="white"/>
                </a:solidFill>
                <a:latin typeface="OPPOSans R" panose="00020600040101010101" pitchFamily="18" charset="-122"/>
                <a:ea typeface="OPPOSans R" panose="00020600040101010101" pitchFamily="18" charset="-122"/>
                <a:sym typeface="OPPOSans R" panose="00020600040101010101" pitchFamily="18" charset="-122"/>
              </a:endParaRPr>
            </a:p>
          </p:txBody>
        </p:sp>
        <p:sp>
          <p:nvSpPr>
            <p:cNvPr id="21" name="矩形 11"/>
            <p:cNvSpPr>
              <a:spLocks noChangeArrowheads="1"/>
            </p:cNvSpPr>
            <p:nvPr>
              <p:custDataLst>
                <p:tags r:id="rId4"/>
              </p:custDataLst>
            </p:nvPr>
          </p:nvSpPr>
          <p:spPr bwMode="auto">
            <a:xfrm>
              <a:off x="1104761" y="1989747"/>
              <a:ext cx="168363" cy="3573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914400"/>
              <a:endParaRPr lang="zh-CN" altLang="en-US">
                <a:solidFill>
                  <a:prstClr val="white"/>
                </a:solidFill>
                <a:latin typeface="OPPOSans R" panose="00020600040101010101" pitchFamily="18" charset="-122"/>
                <a:ea typeface="OPPOSans R" panose="00020600040101010101" pitchFamily="18" charset="-122"/>
                <a:sym typeface="OPPOSans R" panose="00020600040101010101" pitchFamily="18" charset="-122"/>
              </a:endParaRPr>
            </a:p>
          </p:txBody>
        </p:sp>
        <p:sp>
          <p:nvSpPr>
            <p:cNvPr id="22" name="任意多边形 12"/>
            <p:cNvSpPr>
              <a:spLocks noEditPoints="1"/>
            </p:cNvSpPr>
            <p:nvPr>
              <p:custDataLst>
                <p:tags r:id="rId5"/>
              </p:custDataLst>
            </p:nvPr>
          </p:nvSpPr>
          <p:spPr bwMode="auto">
            <a:xfrm>
              <a:off x="1293052" y="2009676"/>
              <a:ext cx="128505" cy="416440"/>
            </a:xfrm>
            <a:custGeom>
              <a:avLst/>
              <a:gdLst>
                <a:gd name="T0" fmla="*/ 0 w 153"/>
                <a:gd name="T1" fmla="*/ 76 h 498"/>
                <a:gd name="T2" fmla="*/ 0 w 153"/>
                <a:gd name="T3" fmla="*/ 441 h 498"/>
                <a:gd name="T4" fmla="*/ 57 w 153"/>
                <a:gd name="T5" fmla="*/ 498 h 498"/>
                <a:gd name="T6" fmla="*/ 96 w 153"/>
                <a:gd name="T7" fmla="*/ 498 h 498"/>
                <a:gd name="T8" fmla="*/ 153 w 153"/>
                <a:gd name="T9" fmla="*/ 441 h 498"/>
                <a:gd name="T10" fmla="*/ 153 w 153"/>
                <a:gd name="T11" fmla="*/ 76 h 498"/>
                <a:gd name="T12" fmla="*/ 77 w 153"/>
                <a:gd name="T13" fmla="*/ 0 h 498"/>
                <a:gd name="T14" fmla="*/ 0 w 153"/>
                <a:gd name="T15" fmla="*/ 76 h 498"/>
                <a:gd name="T16" fmla="*/ 109 w 153"/>
                <a:gd name="T17" fmla="*/ 441 h 498"/>
                <a:gd name="T18" fmla="*/ 96 w 153"/>
                <a:gd name="T19" fmla="*/ 454 h 498"/>
                <a:gd name="T20" fmla="*/ 57 w 153"/>
                <a:gd name="T21" fmla="*/ 454 h 498"/>
                <a:gd name="T22" fmla="*/ 44 w 153"/>
                <a:gd name="T23" fmla="*/ 441 h 498"/>
                <a:gd name="T24" fmla="*/ 44 w 153"/>
                <a:gd name="T25" fmla="*/ 94 h 498"/>
                <a:gd name="T26" fmla="*/ 77 w 153"/>
                <a:gd name="T27" fmla="*/ 62 h 498"/>
                <a:gd name="T28" fmla="*/ 109 w 153"/>
                <a:gd name="T29" fmla="*/ 94 h 498"/>
                <a:gd name="T30" fmla="*/ 109 w 153"/>
                <a:gd name="T31" fmla="*/ 441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3" h="498">
                  <a:moveTo>
                    <a:pt x="0" y="76"/>
                  </a:moveTo>
                  <a:cubicBezTo>
                    <a:pt x="0" y="441"/>
                    <a:pt x="0" y="441"/>
                    <a:pt x="0" y="441"/>
                  </a:cubicBezTo>
                  <a:cubicBezTo>
                    <a:pt x="0" y="472"/>
                    <a:pt x="26" y="498"/>
                    <a:pt x="57" y="498"/>
                  </a:cubicBezTo>
                  <a:cubicBezTo>
                    <a:pt x="96" y="498"/>
                    <a:pt x="96" y="498"/>
                    <a:pt x="96" y="498"/>
                  </a:cubicBezTo>
                  <a:cubicBezTo>
                    <a:pt x="128" y="498"/>
                    <a:pt x="153" y="472"/>
                    <a:pt x="153" y="441"/>
                  </a:cubicBezTo>
                  <a:cubicBezTo>
                    <a:pt x="153" y="76"/>
                    <a:pt x="153" y="76"/>
                    <a:pt x="153" y="76"/>
                  </a:cubicBezTo>
                  <a:cubicBezTo>
                    <a:pt x="77" y="0"/>
                    <a:pt x="77" y="0"/>
                    <a:pt x="77" y="0"/>
                  </a:cubicBezTo>
                  <a:lnTo>
                    <a:pt x="0" y="76"/>
                  </a:lnTo>
                  <a:close/>
                  <a:moveTo>
                    <a:pt x="109" y="441"/>
                  </a:moveTo>
                  <a:cubicBezTo>
                    <a:pt x="109" y="448"/>
                    <a:pt x="104" y="454"/>
                    <a:pt x="96" y="454"/>
                  </a:cubicBezTo>
                  <a:cubicBezTo>
                    <a:pt x="57" y="454"/>
                    <a:pt x="57" y="454"/>
                    <a:pt x="57" y="454"/>
                  </a:cubicBezTo>
                  <a:cubicBezTo>
                    <a:pt x="50" y="454"/>
                    <a:pt x="44" y="448"/>
                    <a:pt x="44" y="441"/>
                  </a:cubicBezTo>
                  <a:cubicBezTo>
                    <a:pt x="44" y="94"/>
                    <a:pt x="44" y="94"/>
                    <a:pt x="44" y="94"/>
                  </a:cubicBezTo>
                  <a:cubicBezTo>
                    <a:pt x="77" y="62"/>
                    <a:pt x="77" y="62"/>
                    <a:pt x="77" y="62"/>
                  </a:cubicBezTo>
                  <a:cubicBezTo>
                    <a:pt x="109" y="94"/>
                    <a:pt x="109" y="94"/>
                    <a:pt x="109" y="94"/>
                  </a:cubicBezTo>
                  <a:lnTo>
                    <a:pt x="109" y="4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400"/>
              <a:endParaRPr lang="zh-CN" altLang="en-US">
                <a:solidFill>
                  <a:prstClr val="white"/>
                </a:solidFill>
                <a:latin typeface="OPPOSans R" panose="00020600040101010101" pitchFamily="18" charset="-122"/>
                <a:ea typeface="OPPOSans R" panose="00020600040101010101" pitchFamily="18" charset="-122"/>
                <a:sym typeface="OPPOSans R" panose="00020600040101010101" pitchFamily="18" charset="-122"/>
              </a:endParaRPr>
            </a:p>
          </p:txBody>
        </p:sp>
      </p:grpSp>
      <p:sp>
        <p:nvSpPr>
          <p:cNvPr id="23" name="椭圆 22"/>
          <p:cNvSpPr/>
          <p:nvPr userDrawn="1"/>
        </p:nvSpPr>
        <p:spPr>
          <a:xfrm>
            <a:off x="5638800" y="3226664"/>
            <a:ext cx="914400" cy="914400"/>
          </a:xfrm>
          <a:prstGeom prst="ellipse">
            <a:avLst/>
          </a:prstGeom>
          <a:solidFill>
            <a:srgbClr val="D38A3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OPPOSans R" panose="00020600040101010101" pitchFamily="18" charset="-122"/>
              <a:ea typeface="OPPOSans R" panose="00020600040101010101" pitchFamily="18" charset="-122"/>
              <a:cs typeface="+mn-cs"/>
            </a:endParaRPr>
          </a:p>
        </p:txBody>
      </p:sp>
      <p:grpSp>
        <p:nvGrpSpPr>
          <p:cNvPr id="24" name="组合 23"/>
          <p:cNvGrpSpPr/>
          <p:nvPr userDrawn="1"/>
        </p:nvGrpSpPr>
        <p:grpSpPr>
          <a:xfrm>
            <a:off x="5809100" y="3472512"/>
            <a:ext cx="573799" cy="485086"/>
            <a:chOff x="4318791" y="2312202"/>
            <a:chExt cx="806063" cy="681441"/>
          </a:xfrm>
        </p:grpSpPr>
        <p:sp>
          <p:nvSpPr>
            <p:cNvPr id="25" name="任意多边形 16"/>
            <p:cNvSpPr/>
            <p:nvPr>
              <p:custDataLst>
                <p:tags r:id="rId6"/>
              </p:custDataLst>
            </p:nvPr>
          </p:nvSpPr>
          <p:spPr bwMode="auto">
            <a:xfrm>
              <a:off x="4495559" y="2477480"/>
              <a:ext cx="453410" cy="189142"/>
            </a:xfrm>
            <a:custGeom>
              <a:avLst/>
              <a:gdLst>
                <a:gd name="T0" fmla="*/ 348 w 513"/>
                <a:gd name="T1" fmla="*/ 0 h 214"/>
                <a:gd name="T2" fmla="*/ 210 w 513"/>
                <a:gd name="T3" fmla="*/ 139 h 214"/>
                <a:gd name="T4" fmla="*/ 119 w 513"/>
                <a:gd name="T5" fmla="*/ 48 h 214"/>
                <a:gd name="T6" fmla="*/ 0 w 513"/>
                <a:gd name="T7" fmla="*/ 166 h 214"/>
                <a:gd name="T8" fmla="*/ 38 w 513"/>
                <a:gd name="T9" fmla="*/ 202 h 214"/>
                <a:gd name="T10" fmla="*/ 119 w 513"/>
                <a:gd name="T11" fmla="*/ 123 h 214"/>
                <a:gd name="T12" fmla="*/ 210 w 513"/>
                <a:gd name="T13" fmla="*/ 214 h 214"/>
                <a:gd name="T14" fmla="*/ 348 w 513"/>
                <a:gd name="T15" fmla="*/ 76 h 214"/>
                <a:gd name="T16" fmla="*/ 475 w 513"/>
                <a:gd name="T17" fmla="*/ 202 h 214"/>
                <a:gd name="T18" fmla="*/ 513 w 513"/>
                <a:gd name="T19" fmla="*/ 165 h 214"/>
                <a:gd name="T20" fmla="*/ 348 w 513"/>
                <a:gd name="T21" fmla="*/ 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3" h="214">
                  <a:moveTo>
                    <a:pt x="348" y="0"/>
                  </a:moveTo>
                  <a:lnTo>
                    <a:pt x="210" y="139"/>
                  </a:lnTo>
                  <a:lnTo>
                    <a:pt x="119" y="48"/>
                  </a:lnTo>
                  <a:lnTo>
                    <a:pt x="0" y="166"/>
                  </a:lnTo>
                  <a:lnTo>
                    <a:pt x="38" y="202"/>
                  </a:lnTo>
                  <a:lnTo>
                    <a:pt x="119" y="123"/>
                  </a:lnTo>
                  <a:lnTo>
                    <a:pt x="210" y="214"/>
                  </a:lnTo>
                  <a:lnTo>
                    <a:pt x="348" y="76"/>
                  </a:lnTo>
                  <a:lnTo>
                    <a:pt x="475" y="202"/>
                  </a:lnTo>
                  <a:lnTo>
                    <a:pt x="513" y="165"/>
                  </a:lnTo>
                  <a:lnTo>
                    <a:pt x="348"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400"/>
              <a:endParaRPr lang="zh-CN" altLang="en-US">
                <a:solidFill>
                  <a:prstClr val="white"/>
                </a:solidFill>
                <a:latin typeface="OPPOSans R" panose="00020600040101010101" pitchFamily="18" charset="-122"/>
                <a:ea typeface="OPPOSans R" panose="00020600040101010101" pitchFamily="18" charset="-122"/>
                <a:sym typeface="OPPOSans R" panose="00020600040101010101" pitchFamily="18" charset="-122"/>
              </a:endParaRPr>
            </a:p>
          </p:txBody>
        </p:sp>
        <p:sp>
          <p:nvSpPr>
            <p:cNvPr id="26" name="任意多边形 17"/>
            <p:cNvSpPr>
              <a:spLocks noEditPoints="1"/>
            </p:cNvSpPr>
            <p:nvPr>
              <p:custDataLst>
                <p:tags r:id="rId7"/>
              </p:custDataLst>
            </p:nvPr>
          </p:nvSpPr>
          <p:spPr bwMode="auto">
            <a:xfrm>
              <a:off x="4318791" y="2312202"/>
              <a:ext cx="806063" cy="681441"/>
            </a:xfrm>
            <a:custGeom>
              <a:avLst/>
              <a:gdLst>
                <a:gd name="T0" fmla="*/ 912 w 912"/>
                <a:gd name="T1" fmla="*/ 54 h 771"/>
                <a:gd name="T2" fmla="*/ 912 w 912"/>
                <a:gd name="T3" fmla="*/ 0 h 771"/>
                <a:gd name="T4" fmla="*/ 2 w 912"/>
                <a:gd name="T5" fmla="*/ 0 h 771"/>
                <a:gd name="T6" fmla="*/ 2 w 912"/>
                <a:gd name="T7" fmla="*/ 54 h 771"/>
                <a:gd name="T8" fmla="*/ 30 w 912"/>
                <a:gd name="T9" fmla="*/ 54 h 771"/>
                <a:gd name="T10" fmla="*/ 30 w 912"/>
                <a:gd name="T11" fmla="*/ 541 h 771"/>
                <a:gd name="T12" fmla="*/ 0 w 912"/>
                <a:gd name="T13" fmla="*/ 541 h 771"/>
                <a:gd name="T14" fmla="*/ 0 w 912"/>
                <a:gd name="T15" fmla="*/ 594 h 771"/>
                <a:gd name="T16" fmla="*/ 30 w 912"/>
                <a:gd name="T17" fmla="*/ 594 h 771"/>
                <a:gd name="T18" fmla="*/ 30 w 912"/>
                <a:gd name="T19" fmla="*/ 595 h 771"/>
                <a:gd name="T20" fmla="*/ 429 w 912"/>
                <a:gd name="T21" fmla="*/ 595 h 771"/>
                <a:gd name="T22" fmla="*/ 429 w 912"/>
                <a:gd name="T23" fmla="*/ 718 h 771"/>
                <a:gd name="T24" fmla="*/ 367 w 912"/>
                <a:gd name="T25" fmla="*/ 718 h 771"/>
                <a:gd name="T26" fmla="*/ 367 w 912"/>
                <a:gd name="T27" fmla="*/ 771 h 771"/>
                <a:gd name="T28" fmla="*/ 545 w 912"/>
                <a:gd name="T29" fmla="*/ 771 h 771"/>
                <a:gd name="T30" fmla="*/ 545 w 912"/>
                <a:gd name="T31" fmla="*/ 718 h 771"/>
                <a:gd name="T32" fmla="*/ 482 w 912"/>
                <a:gd name="T33" fmla="*/ 718 h 771"/>
                <a:gd name="T34" fmla="*/ 482 w 912"/>
                <a:gd name="T35" fmla="*/ 595 h 771"/>
                <a:gd name="T36" fmla="*/ 885 w 912"/>
                <a:gd name="T37" fmla="*/ 595 h 771"/>
                <a:gd name="T38" fmla="*/ 885 w 912"/>
                <a:gd name="T39" fmla="*/ 594 h 771"/>
                <a:gd name="T40" fmla="*/ 911 w 912"/>
                <a:gd name="T41" fmla="*/ 594 h 771"/>
                <a:gd name="T42" fmla="*/ 911 w 912"/>
                <a:gd name="T43" fmla="*/ 541 h 771"/>
                <a:gd name="T44" fmla="*/ 885 w 912"/>
                <a:gd name="T45" fmla="*/ 541 h 771"/>
                <a:gd name="T46" fmla="*/ 885 w 912"/>
                <a:gd name="T47" fmla="*/ 54 h 771"/>
                <a:gd name="T48" fmla="*/ 912 w 912"/>
                <a:gd name="T49" fmla="*/ 54 h 771"/>
                <a:gd name="T50" fmla="*/ 83 w 912"/>
                <a:gd name="T51" fmla="*/ 541 h 771"/>
                <a:gd name="T52" fmla="*/ 83 w 912"/>
                <a:gd name="T53" fmla="*/ 55 h 771"/>
                <a:gd name="T54" fmla="*/ 832 w 912"/>
                <a:gd name="T55" fmla="*/ 55 h 771"/>
                <a:gd name="T56" fmla="*/ 832 w 912"/>
                <a:gd name="T57" fmla="*/ 541 h 771"/>
                <a:gd name="T58" fmla="*/ 83 w 912"/>
                <a:gd name="T59" fmla="*/ 541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12" h="771">
                  <a:moveTo>
                    <a:pt x="912" y="54"/>
                  </a:moveTo>
                  <a:lnTo>
                    <a:pt x="912" y="0"/>
                  </a:lnTo>
                  <a:lnTo>
                    <a:pt x="2" y="0"/>
                  </a:lnTo>
                  <a:lnTo>
                    <a:pt x="2" y="54"/>
                  </a:lnTo>
                  <a:lnTo>
                    <a:pt x="30" y="54"/>
                  </a:lnTo>
                  <a:lnTo>
                    <a:pt x="30" y="541"/>
                  </a:lnTo>
                  <a:lnTo>
                    <a:pt x="0" y="541"/>
                  </a:lnTo>
                  <a:lnTo>
                    <a:pt x="0" y="594"/>
                  </a:lnTo>
                  <a:lnTo>
                    <a:pt x="30" y="594"/>
                  </a:lnTo>
                  <a:lnTo>
                    <a:pt x="30" y="595"/>
                  </a:lnTo>
                  <a:lnTo>
                    <a:pt x="429" y="595"/>
                  </a:lnTo>
                  <a:lnTo>
                    <a:pt x="429" y="718"/>
                  </a:lnTo>
                  <a:lnTo>
                    <a:pt x="367" y="718"/>
                  </a:lnTo>
                  <a:lnTo>
                    <a:pt x="367" y="771"/>
                  </a:lnTo>
                  <a:lnTo>
                    <a:pt x="545" y="771"/>
                  </a:lnTo>
                  <a:lnTo>
                    <a:pt x="545" y="718"/>
                  </a:lnTo>
                  <a:lnTo>
                    <a:pt x="482" y="718"/>
                  </a:lnTo>
                  <a:lnTo>
                    <a:pt x="482" y="595"/>
                  </a:lnTo>
                  <a:lnTo>
                    <a:pt x="885" y="595"/>
                  </a:lnTo>
                  <a:lnTo>
                    <a:pt x="885" y="594"/>
                  </a:lnTo>
                  <a:lnTo>
                    <a:pt x="911" y="594"/>
                  </a:lnTo>
                  <a:lnTo>
                    <a:pt x="911" y="541"/>
                  </a:lnTo>
                  <a:lnTo>
                    <a:pt x="885" y="541"/>
                  </a:lnTo>
                  <a:lnTo>
                    <a:pt x="885" y="54"/>
                  </a:lnTo>
                  <a:lnTo>
                    <a:pt x="912" y="54"/>
                  </a:lnTo>
                  <a:close/>
                  <a:moveTo>
                    <a:pt x="83" y="541"/>
                  </a:moveTo>
                  <a:lnTo>
                    <a:pt x="83" y="55"/>
                  </a:lnTo>
                  <a:lnTo>
                    <a:pt x="832" y="55"/>
                  </a:lnTo>
                  <a:lnTo>
                    <a:pt x="832" y="541"/>
                  </a:lnTo>
                  <a:lnTo>
                    <a:pt x="83" y="54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400"/>
              <a:endParaRPr lang="zh-CN" altLang="en-US">
                <a:solidFill>
                  <a:prstClr val="white"/>
                </a:solidFill>
                <a:latin typeface="OPPOSans R" panose="00020600040101010101" pitchFamily="18" charset="-122"/>
                <a:ea typeface="OPPOSans R" panose="00020600040101010101" pitchFamily="18" charset="-122"/>
                <a:sym typeface="OPPOSans R" panose="00020600040101010101" pitchFamily="18" charset="-122"/>
              </a:endParaRPr>
            </a:p>
          </p:txBody>
        </p:sp>
      </p:grpSp>
      <p:sp>
        <p:nvSpPr>
          <p:cNvPr id="27" name="椭圆 26"/>
          <p:cNvSpPr/>
          <p:nvPr userDrawn="1"/>
        </p:nvSpPr>
        <p:spPr>
          <a:xfrm>
            <a:off x="9052396" y="2680530"/>
            <a:ext cx="914400" cy="914400"/>
          </a:xfrm>
          <a:prstGeom prst="ellipse">
            <a:avLst/>
          </a:prstGeom>
          <a:solidFill>
            <a:srgbClr val="D38A3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OPPOSans R" panose="00020600040101010101" pitchFamily="18" charset="-122"/>
              <a:ea typeface="OPPOSans R" panose="00020600040101010101" pitchFamily="18" charset="-122"/>
              <a:cs typeface="+mn-cs"/>
            </a:endParaRPr>
          </a:p>
        </p:txBody>
      </p:sp>
      <p:grpSp>
        <p:nvGrpSpPr>
          <p:cNvPr id="28" name="Group 20" descr="e7d195523061f1c09e9d68d7cf438b91ef959ecb14fc25d26BBA7F7DBC18E55DFF4014AF651F0BF2569D4B6C1DA7F1A4683A481403BD872FC687266AD13265C1DE7C373772FD8728ABDD69ADD03BFF5BE2862BC891DBB79EB73C15828F0DF1DC2F0B1C670C38CB84D872D3C6C609B3C2C95C34232EA5F7BBA4BF190274E430E03C02613D2AC7931007E66AA5AE319EC6"/>
          <p:cNvGrpSpPr>
            <a:grpSpLocks noChangeAspect="1"/>
          </p:cNvGrpSpPr>
          <p:nvPr userDrawn="1"/>
        </p:nvGrpSpPr>
        <p:grpSpPr bwMode="auto">
          <a:xfrm>
            <a:off x="9237056" y="2915675"/>
            <a:ext cx="560432" cy="419710"/>
            <a:chOff x="2423" y="1278"/>
            <a:chExt cx="912" cy="683"/>
          </a:xfrm>
          <a:solidFill>
            <a:schemeClr val="bg1"/>
          </a:solidFill>
        </p:grpSpPr>
        <p:sp>
          <p:nvSpPr>
            <p:cNvPr id="29" name="任意多边形 21"/>
            <p:cNvSpPr/>
            <p:nvPr>
              <p:custDataLst>
                <p:tags r:id="rId8"/>
              </p:custDataLst>
            </p:nvPr>
          </p:nvSpPr>
          <p:spPr bwMode="auto">
            <a:xfrm>
              <a:off x="2746" y="1582"/>
              <a:ext cx="265" cy="281"/>
            </a:xfrm>
            <a:custGeom>
              <a:avLst/>
              <a:gdLst>
                <a:gd name="T0" fmla="*/ 0 w 265"/>
                <a:gd name="T1" fmla="*/ 131 h 281"/>
                <a:gd name="T2" fmla="*/ 38 w 265"/>
                <a:gd name="T3" fmla="*/ 169 h 281"/>
                <a:gd name="T4" fmla="*/ 107 w 265"/>
                <a:gd name="T5" fmla="*/ 102 h 281"/>
                <a:gd name="T6" fmla="*/ 105 w 265"/>
                <a:gd name="T7" fmla="*/ 281 h 281"/>
                <a:gd name="T8" fmla="*/ 159 w 265"/>
                <a:gd name="T9" fmla="*/ 281 h 281"/>
                <a:gd name="T10" fmla="*/ 159 w 265"/>
                <a:gd name="T11" fmla="*/ 102 h 281"/>
                <a:gd name="T12" fmla="*/ 227 w 265"/>
                <a:gd name="T13" fmla="*/ 169 h 281"/>
                <a:gd name="T14" fmla="*/ 265 w 265"/>
                <a:gd name="T15" fmla="*/ 131 h 281"/>
                <a:gd name="T16" fmla="*/ 132 w 265"/>
                <a:gd name="T17" fmla="*/ 0 h 281"/>
                <a:gd name="T18" fmla="*/ 0 w 265"/>
                <a:gd name="T19" fmla="*/ 13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5" h="281">
                  <a:moveTo>
                    <a:pt x="0" y="131"/>
                  </a:moveTo>
                  <a:lnTo>
                    <a:pt x="38" y="169"/>
                  </a:lnTo>
                  <a:lnTo>
                    <a:pt x="107" y="102"/>
                  </a:lnTo>
                  <a:lnTo>
                    <a:pt x="105" y="281"/>
                  </a:lnTo>
                  <a:lnTo>
                    <a:pt x="159" y="281"/>
                  </a:lnTo>
                  <a:lnTo>
                    <a:pt x="159" y="102"/>
                  </a:lnTo>
                  <a:lnTo>
                    <a:pt x="227" y="169"/>
                  </a:lnTo>
                  <a:lnTo>
                    <a:pt x="265" y="131"/>
                  </a:lnTo>
                  <a:lnTo>
                    <a:pt x="132" y="0"/>
                  </a:lnTo>
                  <a:lnTo>
                    <a:pt x="0" y="1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400"/>
              <a:endParaRPr lang="zh-CN" altLang="en-US">
                <a:solidFill>
                  <a:prstClr val="white"/>
                </a:solidFill>
                <a:latin typeface="OPPOSans R" panose="00020600040101010101" pitchFamily="18" charset="-122"/>
                <a:ea typeface="OPPOSans R" panose="00020600040101010101" pitchFamily="18" charset="-122"/>
                <a:sym typeface="OPPOSans R" panose="00020600040101010101" pitchFamily="18" charset="-122"/>
              </a:endParaRPr>
            </a:p>
          </p:txBody>
        </p:sp>
        <p:sp>
          <p:nvSpPr>
            <p:cNvPr id="30" name="任意多边形 22"/>
            <p:cNvSpPr>
              <a:spLocks noEditPoints="1"/>
            </p:cNvSpPr>
            <p:nvPr>
              <p:custDataLst>
                <p:tags r:id="rId9"/>
              </p:custDataLst>
            </p:nvPr>
          </p:nvSpPr>
          <p:spPr bwMode="auto">
            <a:xfrm>
              <a:off x="2423" y="1278"/>
              <a:ext cx="912" cy="683"/>
            </a:xfrm>
            <a:custGeom>
              <a:avLst/>
              <a:gdLst>
                <a:gd name="T0" fmla="*/ 692 w 747"/>
                <a:gd name="T1" fmla="*/ 240 h 562"/>
                <a:gd name="T2" fmla="*/ 579 w 747"/>
                <a:gd name="T3" fmla="*/ 186 h 562"/>
                <a:gd name="T4" fmla="*/ 520 w 747"/>
                <a:gd name="T5" fmla="*/ 61 h 562"/>
                <a:gd name="T6" fmla="*/ 374 w 747"/>
                <a:gd name="T7" fmla="*/ 0 h 562"/>
                <a:gd name="T8" fmla="*/ 228 w 747"/>
                <a:gd name="T9" fmla="*/ 61 h 562"/>
                <a:gd name="T10" fmla="*/ 168 w 747"/>
                <a:gd name="T11" fmla="*/ 186 h 562"/>
                <a:gd name="T12" fmla="*/ 55 w 747"/>
                <a:gd name="T13" fmla="*/ 240 h 562"/>
                <a:gd name="T14" fmla="*/ 0 w 747"/>
                <a:gd name="T15" fmla="*/ 374 h 562"/>
                <a:gd name="T16" fmla="*/ 55 w 747"/>
                <a:gd name="T17" fmla="*/ 507 h 562"/>
                <a:gd name="T18" fmla="*/ 189 w 747"/>
                <a:gd name="T19" fmla="*/ 562 h 562"/>
                <a:gd name="T20" fmla="*/ 559 w 747"/>
                <a:gd name="T21" fmla="*/ 562 h 562"/>
                <a:gd name="T22" fmla="*/ 692 w 747"/>
                <a:gd name="T23" fmla="*/ 507 h 562"/>
                <a:gd name="T24" fmla="*/ 747 w 747"/>
                <a:gd name="T25" fmla="*/ 374 h 562"/>
                <a:gd name="T26" fmla="*/ 692 w 747"/>
                <a:gd name="T27" fmla="*/ 240 h 562"/>
                <a:gd name="T28" fmla="*/ 559 w 747"/>
                <a:gd name="T29" fmla="*/ 518 h 562"/>
                <a:gd name="T30" fmla="*/ 189 w 747"/>
                <a:gd name="T31" fmla="*/ 518 h 562"/>
                <a:gd name="T32" fmla="*/ 44 w 747"/>
                <a:gd name="T33" fmla="*/ 374 h 562"/>
                <a:gd name="T34" fmla="*/ 188 w 747"/>
                <a:gd name="T35" fmla="*/ 229 h 562"/>
                <a:gd name="T36" fmla="*/ 211 w 747"/>
                <a:gd name="T37" fmla="*/ 229 h 562"/>
                <a:gd name="T38" fmla="*/ 211 w 747"/>
                <a:gd name="T39" fmla="*/ 207 h 562"/>
                <a:gd name="T40" fmla="*/ 211 w 747"/>
                <a:gd name="T41" fmla="*/ 207 h 562"/>
                <a:gd name="T42" fmla="*/ 374 w 747"/>
                <a:gd name="T43" fmla="*/ 44 h 562"/>
                <a:gd name="T44" fmla="*/ 536 w 747"/>
                <a:gd name="T45" fmla="*/ 206 h 562"/>
                <a:gd name="T46" fmla="*/ 536 w 747"/>
                <a:gd name="T47" fmla="*/ 207 h 562"/>
                <a:gd name="T48" fmla="*/ 536 w 747"/>
                <a:gd name="T49" fmla="*/ 229 h 562"/>
                <a:gd name="T50" fmla="*/ 558 w 747"/>
                <a:gd name="T51" fmla="*/ 229 h 562"/>
                <a:gd name="T52" fmla="*/ 559 w 747"/>
                <a:gd name="T53" fmla="*/ 229 h 562"/>
                <a:gd name="T54" fmla="*/ 704 w 747"/>
                <a:gd name="T55" fmla="*/ 374 h 562"/>
                <a:gd name="T56" fmla="*/ 559 w 747"/>
                <a:gd name="T57" fmla="*/ 518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47" h="562">
                  <a:moveTo>
                    <a:pt x="692" y="240"/>
                  </a:moveTo>
                  <a:cubicBezTo>
                    <a:pt x="661" y="210"/>
                    <a:pt x="622" y="191"/>
                    <a:pt x="579" y="186"/>
                  </a:cubicBezTo>
                  <a:cubicBezTo>
                    <a:pt x="574" y="139"/>
                    <a:pt x="554" y="95"/>
                    <a:pt x="520" y="61"/>
                  </a:cubicBezTo>
                  <a:cubicBezTo>
                    <a:pt x="481" y="22"/>
                    <a:pt x="429" y="0"/>
                    <a:pt x="374" y="0"/>
                  </a:cubicBezTo>
                  <a:cubicBezTo>
                    <a:pt x="318" y="0"/>
                    <a:pt x="267" y="22"/>
                    <a:pt x="228" y="61"/>
                  </a:cubicBezTo>
                  <a:cubicBezTo>
                    <a:pt x="193" y="95"/>
                    <a:pt x="173" y="139"/>
                    <a:pt x="168" y="186"/>
                  </a:cubicBezTo>
                  <a:cubicBezTo>
                    <a:pt x="125" y="191"/>
                    <a:pt x="86" y="210"/>
                    <a:pt x="55" y="240"/>
                  </a:cubicBezTo>
                  <a:cubicBezTo>
                    <a:pt x="20" y="276"/>
                    <a:pt x="0" y="323"/>
                    <a:pt x="0" y="374"/>
                  </a:cubicBezTo>
                  <a:cubicBezTo>
                    <a:pt x="0" y="424"/>
                    <a:pt x="20" y="471"/>
                    <a:pt x="55" y="507"/>
                  </a:cubicBezTo>
                  <a:cubicBezTo>
                    <a:pt x="91" y="542"/>
                    <a:pt x="138" y="562"/>
                    <a:pt x="189" y="562"/>
                  </a:cubicBezTo>
                  <a:cubicBezTo>
                    <a:pt x="559" y="562"/>
                    <a:pt x="559" y="562"/>
                    <a:pt x="559" y="562"/>
                  </a:cubicBezTo>
                  <a:cubicBezTo>
                    <a:pt x="609" y="562"/>
                    <a:pt x="657" y="542"/>
                    <a:pt x="692" y="507"/>
                  </a:cubicBezTo>
                  <a:cubicBezTo>
                    <a:pt x="728" y="471"/>
                    <a:pt x="747" y="424"/>
                    <a:pt x="747" y="374"/>
                  </a:cubicBezTo>
                  <a:cubicBezTo>
                    <a:pt x="747" y="323"/>
                    <a:pt x="728" y="276"/>
                    <a:pt x="692" y="240"/>
                  </a:cubicBezTo>
                  <a:close/>
                  <a:moveTo>
                    <a:pt x="559" y="518"/>
                  </a:moveTo>
                  <a:cubicBezTo>
                    <a:pt x="189" y="518"/>
                    <a:pt x="189" y="518"/>
                    <a:pt x="189" y="518"/>
                  </a:cubicBezTo>
                  <a:cubicBezTo>
                    <a:pt x="109" y="518"/>
                    <a:pt x="44" y="453"/>
                    <a:pt x="44" y="374"/>
                  </a:cubicBezTo>
                  <a:cubicBezTo>
                    <a:pt x="44" y="294"/>
                    <a:pt x="109" y="229"/>
                    <a:pt x="188" y="229"/>
                  </a:cubicBezTo>
                  <a:cubicBezTo>
                    <a:pt x="211" y="229"/>
                    <a:pt x="211" y="229"/>
                    <a:pt x="211" y="229"/>
                  </a:cubicBezTo>
                  <a:cubicBezTo>
                    <a:pt x="211" y="207"/>
                    <a:pt x="211" y="207"/>
                    <a:pt x="211" y="207"/>
                  </a:cubicBezTo>
                  <a:cubicBezTo>
                    <a:pt x="211" y="207"/>
                    <a:pt x="211" y="207"/>
                    <a:pt x="211" y="207"/>
                  </a:cubicBezTo>
                  <a:cubicBezTo>
                    <a:pt x="211" y="117"/>
                    <a:pt x="284" y="44"/>
                    <a:pt x="374" y="44"/>
                  </a:cubicBezTo>
                  <a:cubicBezTo>
                    <a:pt x="463" y="44"/>
                    <a:pt x="536" y="117"/>
                    <a:pt x="536" y="206"/>
                  </a:cubicBezTo>
                  <a:cubicBezTo>
                    <a:pt x="536" y="207"/>
                    <a:pt x="536" y="207"/>
                    <a:pt x="536" y="207"/>
                  </a:cubicBezTo>
                  <a:cubicBezTo>
                    <a:pt x="536" y="229"/>
                    <a:pt x="536" y="229"/>
                    <a:pt x="536" y="229"/>
                  </a:cubicBezTo>
                  <a:cubicBezTo>
                    <a:pt x="558" y="229"/>
                    <a:pt x="558" y="229"/>
                    <a:pt x="558" y="229"/>
                  </a:cubicBezTo>
                  <a:cubicBezTo>
                    <a:pt x="559" y="229"/>
                    <a:pt x="559" y="229"/>
                    <a:pt x="559" y="229"/>
                  </a:cubicBezTo>
                  <a:cubicBezTo>
                    <a:pt x="639" y="229"/>
                    <a:pt x="704" y="294"/>
                    <a:pt x="704" y="374"/>
                  </a:cubicBezTo>
                  <a:cubicBezTo>
                    <a:pt x="704" y="453"/>
                    <a:pt x="639" y="518"/>
                    <a:pt x="559" y="5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400"/>
              <a:endParaRPr lang="zh-CN" altLang="en-US">
                <a:solidFill>
                  <a:prstClr val="white"/>
                </a:solidFill>
                <a:latin typeface="OPPOSans R" panose="00020600040101010101" pitchFamily="18" charset="-122"/>
                <a:ea typeface="OPPOSans R" panose="00020600040101010101" pitchFamily="18" charset="-122"/>
                <a:sym typeface="OPPOSans R" panose="00020600040101010101" pitchFamily="18"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EC77227B-A846-4CCF-A1B0-BACEABE2B36C}" type="datetime1">
              <a:rPr lang="zh-CN" altLang="en-US" smtClean="0"/>
            </a:fld>
            <a:endParaRPr lang="zh-CN" altLang="en-US" dirty="0"/>
          </a:p>
        </p:txBody>
      </p:sp>
      <p:sp>
        <p:nvSpPr>
          <p:cNvPr id="4" name="灯片编号占位符 3"/>
          <p:cNvSpPr>
            <a:spLocks noGrp="1"/>
          </p:cNvSpPr>
          <p:nvPr>
            <p:ph type="sldNum" sz="quarter" idx="11"/>
          </p:nvPr>
        </p:nvSpPr>
        <p:spPr/>
        <p:txBody>
          <a:bodyPr/>
          <a:lstStyle/>
          <a:p>
            <a:fld id="{D719EC7C-99FD-49AB-95FC-6779324E7E4F}" type="slidenum">
              <a:rPr lang="zh-CN" altLang="en-US" smtClean="0"/>
            </a:fld>
            <a:endParaRPr lang="zh-CN" altLang="en-US" dirty="0"/>
          </a:p>
        </p:txBody>
      </p:sp>
      <p:sp>
        <p:nvSpPr>
          <p:cNvPr id="5" name="页脚占位符 4"/>
          <p:cNvSpPr>
            <a:spLocks noGrp="1"/>
          </p:cNvSpPr>
          <p:nvPr>
            <p:ph type="ftr" sz="quarter" idx="12"/>
          </p:nvPr>
        </p:nvSpPr>
        <p:spPr/>
        <p:txBody>
          <a:bodyPr/>
          <a:lstStyle/>
          <a:p>
            <a:endParaRPr lang="zh-CN" altLang="en-US" dirty="0"/>
          </a:p>
        </p:txBody>
      </p:sp>
      <p:graphicFrame>
        <p:nvGraphicFramePr>
          <p:cNvPr id="7" name="Chart 7"/>
          <p:cNvGraphicFramePr/>
          <p:nvPr userDrawn="1">
            <p:custDataLst>
              <p:tags r:id="rId3"/>
            </p:custDataLst>
          </p:nvPr>
        </p:nvGraphicFramePr>
        <p:xfrm>
          <a:off x="5841781" y="1882254"/>
          <a:ext cx="5540702" cy="3693801"/>
        </p:xfrm>
        <a:graphic>
          <a:graphicData uri="http://schemas.openxmlformats.org/drawingml/2006/chart">
            <c:chart xmlns:c="http://schemas.openxmlformats.org/drawingml/2006/chart" xmlns:r="http://schemas.openxmlformats.org/officeDocument/2006/relationships" r:id="rId2"/>
          </a:graphicData>
        </a:graphic>
      </p:graphicFrame>
      <p:grpSp>
        <p:nvGrpSpPr>
          <p:cNvPr id="8" name="组合 7"/>
          <p:cNvGrpSpPr/>
          <p:nvPr userDrawn="1"/>
        </p:nvGrpSpPr>
        <p:grpSpPr>
          <a:xfrm>
            <a:off x="1038763" y="1910101"/>
            <a:ext cx="4114799" cy="1132826"/>
            <a:chOff x="5091396" y="4595433"/>
            <a:chExt cx="3602995" cy="1132826"/>
          </a:xfrm>
        </p:grpSpPr>
        <p:sp>
          <p:nvSpPr>
            <p:cNvPr id="9" name="9"/>
            <p:cNvSpPr/>
            <p:nvPr/>
          </p:nvSpPr>
          <p:spPr>
            <a:xfrm>
              <a:off x="5091396" y="4595433"/>
              <a:ext cx="2611935" cy="461665"/>
            </a:xfrm>
            <a:prstGeom prst="rect">
              <a:avLst/>
            </a:prstGeom>
          </p:spPr>
          <p:txBody>
            <a:bodyPr wrap="square">
              <a:spAutoFit/>
            </a:body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二级标题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10" name="10"/>
            <p:cNvSpPr/>
            <p:nvPr/>
          </p:nvSpPr>
          <p:spPr>
            <a:xfrm>
              <a:off x="5091396" y="5048458"/>
              <a:ext cx="3602995" cy="679801"/>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请输入详细的文本内容，或复制粘贴到此处</a:t>
              </a:r>
              <a:endPar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grpSp>
      <p:grpSp>
        <p:nvGrpSpPr>
          <p:cNvPr id="11" name="组合 10"/>
          <p:cNvGrpSpPr/>
          <p:nvPr userDrawn="1"/>
        </p:nvGrpSpPr>
        <p:grpSpPr>
          <a:xfrm>
            <a:off x="1038763" y="3243799"/>
            <a:ext cx="4114800" cy="825050"/>
            <a:chOff x="5091396" y="4595433"/>
            <a:chExt cx="3602995" cy="825050"/>
          </a:xfrm>
        </p:grpSpPr>
        <p:sp>
          <p:nvSpPr>
            <p:cNvPr id="12" name="9"/>
            <p:cNvSpPr/>
            <p:nvPr/>
          </p:nvSpPr>
          <p:spPr>
            <a:xfrm>
              <a:off x="5091396" y="4595433"/>
              <a:ext cx="2611935" cy="461665"/>
            </a:xfrm>
            <a:prstGeom prst="rect">
              <a:avLst/>
            </a:prstGeom>
          </p:spPr>
          <p:txBody>
            <a:bodyPr wrap="square">
              <a:spAutoFit/>
            </a:body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二级标题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13" name="10"/>
            <p:cNvSpPr/>
            <p:nvPr/>
          </p:nvSpPr>
          <p:spPr>
            <a:xfrm>
              <a:off x="5091396" y="5048458"/>
              <a:ext cx="3602995" cy="372025"/>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请输入详细的文本内容，或复制粘贴到此处</a:t>
              </a:r>
              <a:endPar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grpSp>
      <p:grpSp>
        <p:nvGrpSpPr>
          <p:cNvPr id="14" name="组合 13"/>
          <p:cNvGrpSpPr/>
          <p:nvPr userDrawn="1"/>
        </p:nvGrpSpPr>
        <p:grpSpPr>
          <a:xfrm>
            <a:off x="1038763" y="4577498"/>
            <a:ext cx="4114799" cy="825050"/>
            <a:chOff x="5091396" y="4595433"/>
            <a:chExt cx="3602995" cy="825050"/>
          </a:xfrm>
        </p:grpSpPr>
        <p:sp>
          <p:nvSpPr>
            <p:cNvPr id="15" name="9"/>
            <p:cNvSpPr/>
            <p:nvPr/>
          </p:nvSpPr>
          <p:spPr>
            <a:xfrm>
              <a:off x="5091396" y="4595433"/>
              <a:ext cx="2611935" cy="461665"/>
            </a:xfrm>
            <a:prstGeom prst="rect">
              <a:avLst/>
            </a:prstGeom>
          </p:spPr>
          <p:txBody>
            <a:bodyPr wrap="square">
              <a:spAutoFit/>
            </a:body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二级标题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16" name="10"/>
            <p:cNvSpPr/>
            <p:nvPr/>
          </p:nvSpPr>
          <p:spPr>
            <a:xfrm>
              <a:off x="5091396" y="5048458"/>
              <a:ext cx="3602995" cy="372025"/>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请输入详细的文本内容，或复制粘贴到此处</a:t>
              </a:r>
              <a:endPar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EC77227B-A846-4CCF-A1B0-BACEABE2B36C}" type="datetime1">
              <a:rPr lang="zh-CN" altLang="en-US" smtClean="0"/>
            </a:fld>
            <a:endParaRPr lang="zh-CN" altLang="en-US" dirty="0"/>
          </a:p>
        </p:txBody>
      </p:sp>
      <p:sp>
        <p:nvSpPr>
          <p:cNvPr id="4" name="灯片编号占位符 3"/>
          <p:cNvSpPr>
            <a:spLocks noGrp="1"/>
          </p:cNvSpPr>
          <p:nvPr>
            <p:ph type="sldNum" sz="quarter" idx="11"/>
          </p:nvPr>
        </p:nvSpPr>
        <p:spPr/>
        <p:txBody>
          <a:bodyPr/>
          <a:lstStyle/>
          <a:p>
            <a:fld id="{D719EC7C-99FD-49AB-95FC-6779324E7E4F}" type="slidenum">
              <a:rPr lang="zh-CN" altLang="en-US" smtClean="0"/>
            </a:fld>
            <a:endParaRPr lang="zh-CN" altLang="en-US" dirty="0"/>
          </a:p>
        </p:txBody>
      </p:sp>
      <p:sp>
        <p:nvSpPr>
          <p:cNvPr id="5" name="页脚占位符 4"/>
          <p:cNvSpPr>
            <a:spLocks noGrp="1"/>
          </p:cNvSpPr>
          <p:nvPr>
            <p:ph type="ftr" sz="quarter" idx="12"/>
          </p:nvPr>
        </p:nvSpPr>
        <p:spPr/>
        <p:txBody>
          <a:bodyPr/>
          <a:lstStyle/>
          <a:p>
            <a:endParaRPr lang="zh-CN" altLang="en-US" dirty="0"/>
          </a:p>
        </p:txBody>
      </p:sp>
      <p:grpSp>
        <p:nvGrpSpPr>
          <p:cNvPr id="30" name="组合 29"/>
          <p:cNvGrpSpPr/>
          <p:nvPr userDrawn="1"/>
        </p:nvGrpSpPr>
        <p:grpSpPr>
          <a:xfrm>
            <a:off x="939345" y="1842797"/>
            <a:ext cx="4938033" cy="1567542"/>
            <a:chOff x="882195" y="1861458"/>
            <a:chExt cx="4938033" cy="1567542"/>
          </a:xfrm>
        </p:grpSpPr>
        <p:sp>
          <p:nvSpPr>
            <p:cNvPr id="31" name="矩形: 圆角 6"/>
            <p:cNvSpPr/>
            <p:nvPr/>
          </p:nvSpPr>
          <p:spPr>
            <a:xfrm>
              <a:off x="882195" y="1861458"/>
              <a:ext cx="4938033" cy="1567542"/>
            </a:xfrm>
            <a:prstGeom prst="roundRect">
              <a:avLst>
                <a:gd name="adj" fmla="val 21297"/>
              </a:avLst>
            </a:prstGeom>
            <a:solidFill>
              <a:schemeClr val="tx1">
                <a:lumMod val="75000"/>
                <a:lumOff val="2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2" name="组合 31"/>
            <p:cNvGrpSpPr/>
            <p:nvPr/>
          </p:nvGrpSpPr>
          <p:grpSpPr>
            <a:xfrm>
              <a:off x="2008759" y="2035503"/>
              <a:ext cx="3652983" cy="1115834"/>
              <a:chOff x="988541" y="2732768"/>
              <a:chExt cx="3652983" cy="1115834"/>
            </a:xfrm>
          </p:grpSpPr>
          <p:sp>
            <p:nvSpPr>
              <p:cNvPr id="33" name="41"/>
              <p:cNvSpPr/>
              <p:nvPr/>
            </p:nvSpPr>
            <p:spPr>
              <a:xfrm>
                <a:off x="988542" y="2732768"/>
                <a:ext cx="2115852" cy="461665"/>
              </a:xfrm>
              <a:prstGeom prst="rect">
                <a:avLst/>
              </a:prstGeom>
            </p:spPr>
            <p:txBody>
              <a:bodyPr wrap="square">
                <a:spAutoFit/>
              </a:bodyPr>
              <a:lstStyle/>
              <a:p>
                <a:pPr marL="0" marR="0" lvl="0" indent="0"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en-US" altLang="ko-KR"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34" name="42"/>
              <p:cNvSpPr/>
              <p:nvPr/>
            </p:nvSpPr>
            <p:spPr>
              <a:xfrm>
                <a:off x="988541" y="3242282"/>
                <a:ext cx="3652983" cy="606320"/>
              </a:xfrm>
              <a:prstGeom prst="rect">
                <a:avLst/>
              </a:prstGeom>
            </p:spPr>
            <p:txBody>
              <a:bodyPr wrap="square">
                <a:spAutoFit/>
              </a:bodyPr>
              <a:lstStyle/>
              <a:p>
                <a:pPr marL="0" marR="0" lvl="0" indent="0" defTabSz="914400" rtl="0" eaLnBrk="1" fontAlgn="auto" latinLnBrk="1" hangingPunct="1">
                  <a:lnSpc>
                    <a:spcPct val="125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请点击此处输入您的文字内容，或者通过复制您的文本后，再此框中选择粘贴。</a:t>
                </a:r>
                <a:endPar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grpSp>
      </p:grpSp>
      <p:grpSp>
        <p:nvGrpSpPr>
          <p:cNvPr id="35" name="Group 82"/>
          <p:cNvGrpSpPr/>
          <p:nvPr userDrawn="1"/>
        </p:nvGrpSpPr>
        <p:grpSpPr>
          <a:xfrm>
            <a:off x="939345" y="3832447"/>
            <a:ext cx="4938033" cy="1567542"/>
            <a:chOff x="882195" y="1861458"/>
            <a:chExt cx="4938033" cy="1567542"/>
          </a:xfrm>
        </p:grpSpPr>
        <p:sp>
          <p:nvSpPr>
            <p:cNvPr id="36" name="矩形: 圆角 12"/>
            <p:cNvSpPr/>
            <p:nvPr/>
          </p:nvSpPr>
          <p:spPr>
            <a:xfrm>
              <a:off x="882195" y="1861458"/>
              <a:ext cx="4938033" cy="1567542"/>
            </a:xfrm>
            <a:prstGeom prst="roundRect">
              <a:avLst>
                <a:gd name="adj" fmla="val 21297"/>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fresh-idea-lightbulb-symbol-with-a-leaf_48509"/>
            <p:cNvSpPr>
              <a:spLocks noChangeAspect="1"/>
            </p:cNvSpPr>
            <p:nvPr/>
          </p:nvSpPr>
          <p:spPr bwMode="auto">
            <a:xfrm>
              <a:off x="1172755" y="2332117"/>
              <a:ext cx="620114" cy="626224"/>
            </a:xfrm>
            <a:custGeom>
              <a:avLst/>
              <a:gdLst>
                <a:gd name="connsiteX0" fmla="*/ 175624 w 601711"/>
                <a:gd name="connsiteY0" fmla="*/ 342313 h 607639"/>
                <a:gd name="connsiteX1" fmla="*/ 192950 w 601711"/>
                <a:gd name="connsiteY1" fmla="*/ 359711 h 607639"/>
                <a:gd name="connsiteX2" fmla="*/ 192950 w 601711"/>
                <a:gd name="connsiteY2" fmla="*/ 360540 h 607639"/>
                <a:gd name="connsiteX3" fmla="*/ 205575 w 601711"/>
                <a:gd name="connsiteY3" fmla="*/ 362841 h 607639"/>
                <a:gd name="connsiteX4" fmla="*/ 219307 w 601711"/>
                <a:gd name="connsiteY4" fmla="*/ 386223 h 607639"/>
                <a:gd name="connsiteX5" fmla="*/ 210275 w 601711"/>
                <a:gd name="connsiteY5" fmla="*/ 398374 h 607639"/>
                <a:gd name="connsiteX6" fmla="*/ 195899 w 601711"/>
                <a:gd name="connsiteY6" fmla="*/ 399939 h 607639"/>
                <a:gd name="connsiteX7" fmla="*/ 179771 w 601711"/>
                <a:gd name="connsiteY7" fmla="*/ 397546 h 607639"/>
                <a:gd name="connsiteX8" fmla="*/ 170094 w 601711"/>
                <a:gd name="connsiteY8" fmla="*/ 401320 h 607639"/>
                <a:gd name="connsiteX9" fmla="*/ 189355 w 601711"/>
                <a:gd name="connsiteY9" fmla="*/ 411538 h 607639"/>
                <a:gd name="connsiteX10" fmla="*/ 227785 w 601711"/>
                <a:gd name="connsiteY10" fmla="*/ 456092 h 607639"/>
                <a:gd name="connsiteX11" fmla="*/ 191936 w 601711"/>
                <a:gd name="connsiteY11" fmla="*/ 499266 h 607639"/>
                <a:gd name="connsiteX12" fmla="*/ 191936 w 601711"/>
                <a:gd name="connsiteY12" fmla="*/ 503869 h 607639"/>
                <a:gd name="connsiteX13" fmla="*/ 174610 w 601711"/>
                <a:gd name="connsiteY13" fmla="*/ 521267 h 607639"/>
                <a:gd name="connsiteX14" fmla="*/ 157192 w 601711"/>
                <a:gd name="connsiteY14" fmla="*/ 503869 h 607639"/>
                <a:gd name="connsiteX15" fmla="*/ 157192 w 601711"/>
                <a:gd name="connsiteY15" fmla="*/ 501567 h 607639"/>
                <a:gd name="connsiteX16" fmla="*/ 138853 w 601711"/>
                <a:gd name="connsiteY16" fmla="*/ 497701 h 607639"/>
                <a:gd name="connsiteX17" fmla="*/ 125767 w 601711"/>
                <a:gd name="connsiteY17" fmla="*/ 474227 h 607639"/>
                <a:gd name="connsiteX18" fmla="*/ 135259 w 601711"/>
                <a:gd name="connsiteY18" fmla="*/ 461248 h 607639"/>
                <a:gd name="connsiteX19" fmla="*/ 149728 w 601711"/>
                <a:gd name="connsiteY19" fmla="*/ 460143 h 607639"/>
                <a:gd name="connsiteX20" fmla="*/ 170002 w 601711"/>
                <a:gd name="connsiteY20" fmla="*/ 463825 h 607639"/>
                <a:gd name="connsiteX21" fmla="*/ 181706 w 601711"/>
                <a:gd name="connsiteY21" fmla="*/ 458946 h 607639"/>
                <a:gd name="connsiteX22" fmla="*/ 165579 w 601711"/>
                <a:gd name="connsiteY22" fmla="*/ 448544 h 607639"/>
                <a:gd name="connsiteX23" fmla="*/ 124200 w 601711"/>
                <a:gd name="connsiteY23" fmla="*/ 404726 h 607639"/>
                <a:gd name="connsiteX24" fmla="*/ 158206 w 601711"/>
                <a:gd name="connsiteY24" fmla="*/ 363025 h 607639"/>
                <a:gd name="connsiteX25" fmla="*/ 158206 w 601711"/>
                <a:gd name="connsiteY25" fmla="*/ 359711 h 607639"/>
                <a:gd name="connsiteX26" fmla="*/ 175624 w 601711"/>
                <a:gd name="connsiteY26" fmla="*/ 342313 h 607639"/>
                <a:gd name="connsiteX27" fmla="*/ 175980 w 601711"/>
                <a:gd name="connsiteY27" fmla="*/ 316286 h 607639"/>
                <a:gd name="connsiteX28" fmla="*/ 60288 w 601711"/>
                <a:gd name="connsiteY28" fmla="*/ 431815 h 607639"/>
                <a:gd name="connsiteX29" fmla="*/ 175980 w 601711"/>
                <a:gd name="connsiteY29" fmla="*/ 547343 h 607639"/>
                <a:gd name="connsiteX30" fmla="*/ 291671 w 601711"/>
                <a:gd name="connsiteY30" fmla="*/ 431815 h 607639"/>
                <a:gd name="connsiteX31" fmla="*/ 175980 w 601711"/>
                <a:gd name="connsiteY31" fmla="*/ 316286 h 607639"/>
                <a:gd name="connsiteX32" fmla="*/ 175980 w 601711"/>
                <a:gd name="connsiteY32" fmla="*/ 256082 h 607639"/>
                <a:gd name="connsiteX33" fmla="*/ 352051 w 601711"/>
                <a:gd name="connsiteY33" fmla="*/ 431815 h 607639"/>
                <a:gd name="connsiteX34" fmla="*/ 175980 w 601711"/>
                <a:gd name="connsiteY34" fmla="*/ 607639 h 607639"/>
                <a:gd name="connsiteX35" fmla="*/ 0 w 601711"/>
                <a:gd name="connsiteY35" fmla="*/ 431815 h 607639"/>
                <a:gd name="connsiteX36" fmla="*/ 175980 w 601711"/>
                <a:gd name="connsiteY36" fmla="*/ 256082 h 607639"/>
                <a:gd name="connsiteX37" fmla="*/ 224697 w 601711"/>
                <a:gd name="connsiteY37" fmla="*/ 186030 h 607639"/>
                <a:gd name="connsiteX38" fmla="*/ 382969 w 601711"/>
                <a:gd name="connsiteY38" fmla="*/ 232699 h 607639"/>
                <a:gd name="connsiteX39" fmla="*/ 541241 w 601711"/>
                <a:gd name="connsiteY39" fmla="*/ 186030 h 607639"/>
                <a:gd name="connsiteX40" fmla="*/ 382969 w 601711"/>
                <a:gd name="connsiteY40" fmla="*/ 212632 h 607639"/>
                <a:gd name="connsiteX41" fmla="*/ 224697 w 601711"/>
                <a:gd name="connsiteY41" fmla="*/ 186030 h 607639"/>
                <a:gd name="connsiteX42" fmla="*/ 382969 w 601711"/>
                <a:gd name="connsiteY42" fmla="*/ 60292 h 607639"/>
                <a:gd name="connsiteX43" fmla="*/ 224513 w 601711"/>
                <a:gd name="connsiteY43" fmla="*/ 106316 h 607639"/>
                <a:gd name="connsiteX44" fmla="*/ 382969 w 601711"/>
                <a:gd name="connsiteY44" fmla="*/ 152341 h 607639"/>
                <a:gd name="connsiteX45" fmla="*/ 541334 w 601711"/>
                <a:gd name="connsiteY45" fmla="*/ 106316 h 607639"/>
                <a:gd name="connsiteX46" fmla="*/ 382969 w 601711"/>
                <a:gd name="connsiteY46" fmla="*/ 60292 h 607639"/>
                <a:gd name="connsiteX47" fmla="*/ 382969 w 601711"/>
                <a:gd name="connsiteY47" fmla="*/ 0 h 607639"/>
                <a:gd name="connsiteX48" fmla="*/ 601711 w 601711"/>
                <a:gd name="connsiteY48" fmla="*/ 106316 h 607639"/>
                <a:gd name="connsiteX49" fmla="*/ 590281 w 601711"/>
                <a:gd name="connsiteY49" fmla="*/ 146357 h 607639"/>
                <a:gd name="connsiteX50" fmla="*/ 601711 w 601711"/>
                <a:gd name="connsiteY50" fmla="*/ 186675 h 607639"/>
                <a:gd name="connsiteX51" fmla="*/ 590373 w 601711"/>
                <a:gd name="connsiteY51" fmla="*/ 226716 h 607639"/>
                <a:gd name="connsiteX52" fmla="*/ 601711 w 601711"/>
                <a:gd name="connsiteY52" fmla="*/ 267033 h 607639"/>
                <a:gd name="connsiteX53" fmla="*/ 590281 w 601711"/>
                <a:gd name="connsiteY53" fmla="*/ 307074 h 607639"/>
                <a:gd name="connsiteX54" fmla="*/ 601711 w 601711"/>
                <a:gd name="connsiteY54" fmla="*/ 347392 h 607639"/>
                <a:gd name="connsiteX55" fmla="*/ 391173 w 601711"/>
                <a:gd name="connsiteY55" fmla="*/ 453524 h 607639"/>
                <a:gd name="connsiteX56" fmla="*/ 392279 w 601711"/>
                <a:gd name="connsiteY56" fmla="*/ 431801 h 607639"/>
                <a:gd name="connsiteX57" fmla="*/ 388684 w 601711"/>
                <a:gd name="connsiteY57" fmla="*/ 393324 h 607639"/>
                <a:gd name="connsiteX58" fmla="*/ 541057 w 601711"/>
                <a:gd name="connsiteY58" fmla="*/ 346840 h 607639"/>
                <a:gd name="connsiteX59" fmla="*/ 383983 w 601711"/>
                <a:gd name="connsiteY59" fmla="*/ 373258 h 607639"/>
                <a:gd name="connsiteX60" fmla="*/ 355961 w 601711"/>
                <a:gd name="connsiteY60" fmla="*/ 312321 h 607639"/>
                <a:gd name="connsiteX61" fmla="*/ 382969 w 601711"/>
                <a:gd name="connsiteY61" fmla="*/ 313058 h 607639"/>
                <a:gd name="connsiteX62" fmla="*/ 541241 w 601711"/>
                <a:gd name="connsiteY62" fmla="*/ 266389 h 607639"/>
                <a:gd name="connsiteX63" fmla="*/ 382969 w 601711"/>
                <a:gd name="connsiteY63" fmla="*/ 292991 h 607639"/>
                <a:gd name="connsiteX64" fmla="*/ 339922 w 601711"/>
                <a:gd name="connsiteY64" fmla="*/ 291334 h 607639"/>
                <a:gd name="connsiteX65" fmla="*/ 176026 w 601711"/>
                <a:gd name="connsiteY65" fmla="*/ 215854 h 607639"/>
                <a:gd name="connsiteX66" fmla="*/ 170219 w 601711"/>
                <a:gd name="connsiteY66" fmla="*/ 216130 h 607639"/>
                <a:gd name="connsiteX67" fmla="*/ 164135 w 601711"/>
                <a:gd name="connsiteY67" fmla="*/ 186675 h 607639"/>
                <a:gd name="connsiteX68" fmla="*/ 175566 w 601711"/>
                <a:gd name="connsiteY68" fmla="*/ 146357 h 607639"/>
                <a:gd name="connsiteX69" fmla="*/ 164135 w 601711"/>
                <a:gd name="connsiteY69" fmla="*/ 106316 h 607639"/>
                <a:gd name="connsiteX70" fmla="*/ 382969 w 601711"/>
                <a:gd name="connsiteY70" fmla="*/ 0 h 60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601711" h="607639">
                  <a:moveTo>
                    <a:pt x="175624" y="342313"/>
                  </a:moveTo>
                  <a:cubicBezTo>
                    <a:pt x="185208" y="342313"/>
                    <a:pt x="192950" y="350138"/>
                    <a:pt x="192950" y="359711"/>
                  </a:cubicBezTo>
                  <a:lnTo>
                    <a:pt x="192950" y="360540"/>
                  </a:lnTo>
                  <a:cubicBezTo>
                    <a:pt x="197465" y="361092"/>
                    <a:pt x="201612" y="361829"/>
                    <a:pt x="205575" y="362841"/>
                  </a:cubicBezTo>
                  <a:cubicBezTo>
                    <a:pt x="215713" y="365511"/>
                    <a:pt x="221887" y="376005"/>
                    <a:pt x="219307" y="386223"/>
                  </a:cubicBezTo>
                  <a:cubicBezTo>
                    <a:pt x="217832" y="391838"/>
                    <a:pt x="214607" y="395981"/>
                    <a:pt x="210275" y="398374"/>
                  </a:cubicBezTo>
                  <a:cubicBezTo>
                    <a:pt x="205944" y="400860"/>
                    <a:pt x="200691" y="401412"/>
                    <a:pt x="195899" y="399939"/>
                  </a:cubicBezTo>
                  <a:cubicBezTo>
                    <a:pt x="190738" y="398374"/>
                    <a:pt x="185393" y="397546"/>
                    <a:pt x="179771" y="397546"/>
                  </a:cubicBezTo>
                  <a:cubicBezTo>
                    <a:pt x="178204" y="397546"/>
                    <a:pt x="170094" y="397730"/>
                    <a:pt x="170094" y="401320"/>
                  </a:cubicBezTo>
                  <a:cubicBezTo>
                    <a:pt x="170094" y="402425"/>
                    <a:pt x="172583" y="405186"/>
                    <a:pt x="189355" y="411538"/>
                  </a:cubicBezTo>
                  <a:cubicBezTo>
                    <a:pt x="215897" y="420836"/>
                    <a:pt x="227785" y="434644"/>
                    <a:pt x="227785" y="456092"/>
                  </a:cubicBezTo>
                  <a:cubicBezTo>
                    <a:pt x="227785" y="476805"/>
                    <a:pt x="213869" y="493282"/>
                    <a:pt x="191936" y="499266"/>
                  </a:cubicBezTo>
                  <a:lnTo>
                    <a:pt x="191936" y="503869"/>
                  </a:lnTo>
                  <a:cubicBezTo>
                    <a:pt x="191936" y="513442"/>
                    <a:pt x="184195" y="521267"/>
                    <a:pt x="174610" y="521267"/>
                  </a:cubicBezTo>
                  <a:cubicBezTo>
                    <a:pt x="165026" y="521267"/>
                    <a:pt x="157192" y="513442"/>
                    <a:pt x="157192" y="503869"/>
                  </a:cubicBezTo>
                  <a:lnTo>
                    <a:pt x="157192" y="501567"/>
                  </a:lnTo>
                  <a:cubicBezTo>
                    <a:pt x="150833" y="500831"/>
                    <a:pt x="144567" y="499542"/>
                    <a:pt x="138853" y="497701"/>
                  </a:cubicBezTo>
                  <a:cubicBezTo>
                    <a:pt x="128992" y="494479"/>
                    <a:pt x="123278" y="484261"/>
                    <a:pt x="125767" y="474227"/>
                  </a:cubicBezTo>
                  <a:cubicBezTo>
                    <a:pt x="127425" y="467783"/>
                    <a:pt x="130743" y="463549"/>
                    <a:pt x="135259" y="461248"/>
                  </a:cubicBezTo>
                  <a:cubicBezTo>
                    <a:pt x="139590" y="458854"/>
                    <a:pt x="145028" y="458486"/>
                    <a:pt x="149728" y="460143"/>
                  </a:cubicBezTo>
                  <a:cubicBezTo>
                    <a:pt x="156547" y="462628"/>
                    <a:pt x="163275" y="463825"/>
                    <a:pt x="170002" y="463825"/>
                  </a:cubicBezTo>
                  <a:cubicBezTo>
                    <a:pt x="174334" y="463825"/>
                    <a:pt x="181706" y="462812"/>
                    <a:pt x="181706" y="458946"/>
                  </a:cubicBezTo>
                  <a:cubicBezTo>
                    <a:pt x="181706" y="457473"/>
                    <a:pt x="181706" y="454067"/>
                    <a:pt x="165579" y="448544"/>
                  </a:cubicBezTo>
                  <a:cubicBezTo>
                    <a:pt x="147792" y="442653"/>
                    <a:pt x="124200" y="431606"/>
                    <a:pt x="124200" y="404726"/>
                  </a:cubicBezTo>
                  <a:cubicBezTo>
                    <a:pt x="124200" y="384750"/>
                    <a:pt x="137102" y="369285"/>
                    <a:pt x="158206" y="363025"/>
                  </a:cubicBezTo>
                  <a:lnTo>
                    <a:pt x="158206" y="359711"/>
                  </a:lnTo>
                  <a:cubicBezTo>
                    <a:pt x="158206" y="350138"/>
                    <a:pt x="165947" y="342313"/>
                    <a:pt x="175624" y="342313"/>
                  </a:cubicBezTo>
                  <a:close/>
                  <a:moveTo>
                    <a:pt x="175980" y="316286"/>
                  </a:moveTo>
                  <a:cubicBezTo>
                    <a:pt x="112188" y="316286"/>
                    <a:pt x="60288" y="368113"/>
                    <a:pt x="60288" y="431815"/>
                  </a:cubicBezTo>
                  <a:cubicBezTo>
                    <a:pt x="60288" y="495516"/>
                    <a:pt x="112188" y="547343"/>
                    <a:pt x="175980" y="547343"/>
                  </a:cubicBezTo>
                  <a:cubicBezTo>
                    <a:pt x="239771" y="547343"/>
                    <a:pt x="291671" y="495516"/>
                    <a:pt x="291671" y="431815"/>
                  </a:cubicBezTo>
                  <a:cubicBezTo>
                    <a:pt x="291671" y="368113"/>
                    <a:pt x="239771" y="316286"/>
                    <a:pt x="175980" y="316286"/>
                  </a:cubicBezTo>
                  <a:close/>
                  <a:moveTo>
                    <a:pt x="175980" y="256082"/>
                  </a:moveTo>
                  <a:cubicBezTo>
                    <a:pt x="273049" y="256082"/>
                    <a:pt x="352051" y="334881"/>
                    <a:pt x="352051" y="431815"/>
                  </a:cubicBezTo>
                  <a:cubicBezTo>
                    <a:pt x="352051" y="528748"/>
                    <a:pt x="273049" y="607639"/>
                    <a:pt x="175980" y="607639"/>
                  </a:cubicBezTo>
                  <a:cubicBezTo>
                    <a:pt x="78909" y="607639"/>
                    <a:pt x="0" y="528748"/>
                    <a:pt x="0" y="431815"/>
                  </a:cubicBezTo>
                  <a:cubicBezTo>
                    <a:pt x="0" y="334881"/>
                    <a:pt x="78909" y="256082"/>
                    <a:pt x="175980" y="256082"/>
                  </a:cubicBezTo>
                  <a:close/>
                  <a:moveTo>
                    <a:pt x="224697" y="186030"/>
                  </a:moveTo>
                  <a:cubicBezTo>
                    <a:pt x="223222" y="194683"/>
                    <a:pt x="264611" y="232699"/>
                    <a:pt x="382969" y="232699"/>
                  </a:cubicBezTo>
                  <a:cubicBezTo>
                    <a:pt x="483445" y="232699"/>
                    <a:pt x="541426" y="202599"/>
                    <a:pt x="541241" y="186030"/>
                  </a:cubicBezTo>
                  <a:cubicBezTo>
                    <a:pt x="494599" y="206373"/>
                    <a:pt x="421777" y="212632"/>
                    <a:pt x="382969" y="212632"/>
                  </a:cubicBezTo>
                  <a:cubicBezTo>
                    <a:pt x="344070" y="212632"/>
                    <a:pt x="250600" y="199746"/>
                    <a:pt x="224697" y="186030"/>
                  </a:cubicBezTo>
                  <a:close/>
                  <a:moveTo>
                    <a:pt x="382969" y="60292"/>
                  </a:moveTo>
                  <a:cubicBezTo>
                    <a:pt x="295399" y="60292"/>
                    <a:pt x="224513" y="80911"/>
                    <a:pt x="224513" y="106316"/>
                  </a:cubicBezTo>
                  <a:cubicBezTo>
                    <a:pt x="224513" y="131722"/>
                    <a:pt x="295399" y="152341"/>
                    <a:pt x="382969" y="152341"/>
                  </a:cubicBezTo>
                  <a:cubicBezTo>
                    <a:pt x="470448" y="152341"/>
                    <a:pt x="541334" y="131722"/>
                    <a:pt x="541334" y="106316"/>
                  </a:cubicBezTo>
                  <a:cubicBezTo>
                    <a:pt x="541334" y="80911"/>
                    <a:pt x="470448" y="60292"/>
                    <a:pt x="382969" y="60292"/>
                  </a:cubicBezTo>
                  <a:close/>
                  <a:moveTo>
                    <a:pt x="382969" y="0"/>
                  </a:moveTo>
                  <a:cubicBezTo>
                    <a:pt x="448693" y="0"/>
                    <a:pt x="601711" y="10309"/>
                    <a:pt x="601711" y="106316"/>
                  </a:cubicBezTo>
                  <a:cubicBezTo>
                    <a:pt x="601711" y="121872"/>
                    <a:pt x="597379" y="135035"/>
                    <a:pt x="590281" y="146357"/>
                  </a:cubicBezTo>
                  <a:cubicBezTo>
                    <a:pt x="597471" y="157771"/>
                    <a:pt x="601711" y="171026"/>
                    <a:pt x="601711" y="186675"/>
                  </a:cubicBezTo>
                  <a:cubicBezTo>
                    <a:pt x="601711" y="202231"/>
                    <a:pt x="597379" y="215302"/>
                    <a:pt x="590373" y="226716"/>
                  </a:cubicBezTo>
                  <a:cubicBezTo>
                    <a:pt x="597471" y="238038"/>
                    <a:pt x="601711" y="251385"/>
                    <a:pt x="601711" y="267033"/>
                  </a:cubicBezTo>
                  <a:cubicBezTo>
                    <a:pt x="601711" y="282589"/>
                    <a:pt x="597379" y="295660"/>
                    <a:pt x="590281" y="307074"/>
                  </a:cubicBezTo>
                  <a:cubicBezTo>
                    <a:pt x="597471" y="318488"/>
                    <a:pt x="601711" y="331743"/>
                    <a:pt x="601711" y="347392"/>
                  </a:cubicBezTo>
                  <a:cubicBezTo>
                    <a:pt x="601711" y="439533"/>
                    <a:pt x="460584" y="452696"/>
                    <a:pt x="391173" y="453524"/>
                  </a:cubicBezTo>
                  <a:cubicBezTo>
                    <a:pt x="391911" y="446436"/>
                    <a:pt x="392279" y="439164"/>
                    <a:pt x="392279" y="431801"/>
                  </a:cubicBezTo>
                  <a:cubicBezTo>
                    <a:pt x="392279" y="418638"/>
                    <a:pt x="390897" y="405843"/>
                    <a:pt x="388684" y="393324"/>
                  </a:cubicBezTo>
                  <a:cubicBezTo>
                    <a:pt x="473305" y="392404"/>
                    <a:pt x="540873" y="371601"/>
                    <a:pt x="541057" y="346840"/>
                  </a:cubicBezTo>
                  <a:cubicBezTo>
                    <a:pt x="491280" y="369300"/>
                    <a:pt x="423067" y="373258"/>
                    <a:pt x="383983" y="373258"/>
                  </a:cubicBezTo>
                  <a:cubicBezTo>
                    <a:pt x="377807" y="351350"/>
                    <a:pt x="368405" y="330823"/>
                    <a:pt x="355961" y="312321"/>
                  </a:cubicBezTo>
                  <a:cubicBezTo>
                    <a:pt x="364810" y="312781"/>
                    <a:pt x="373751" y="313058"/>
                    <a:pt x="382969" y="313058"/>
                  </a:cubicBezTo>
                  <a:cubicBezTo>
                    <a:pt x="470448" y="313058"/>
                    <a:pt x="541241" y="291794"/>
                    <a:pt x="541241" y="266389"/>
                  </a:cubicBezTo>
                  <a:cubicBezTo>
                    <a:pt x="491004" y="289217"/>
                    <a:pt x="421777" y="292991"/>
                    <a:pt x="382969" y="292991"/>
                  </a:cubicBezTo>
                  <a:cubicBezTo>
                    <a:pt x="371078" y="292991"/>
                    <a:pt x="356145" y="292531"/>
                    <a:pt x="339922" y="291334"/>
                  </a:cubicBezTo>
                  <a:cubicBezTo>
                    <a:pt x="300284" y="245218"/>
                    <a:pt x="241566" y="215854"/>
                    <a:pt x="176026" y="215854"/>
                  </a:cubicBezTo>
                  <a:cubicBezTo>
                    <a:pt x="174091" y="215854"/>
                    <a:pt x="172155" y="216130"/>
                    <a:pt x="170219" y="216130"/>
                  </a:cubicBezTo>
                  <a:cubicBezTo>
                    <a:pt x="166440" y="207386"/>
                    <a:pt x="164135" y="197629"/>
                    <a:pt x="164135" y="186675"/>
                  </a:cubicBezTo>
                  <a:cubicBezTo>
                    <a:pt x="164135" y="171026"/>
                    <a:pt x="168376" y="157771"/>
                    <a:pt x="175566" y="146357"/>
                  </a:cubicBezTo>
                  <a:cubicBezTo>
                    <a:pt x="168560" y="135035"/>
                    <a:pt x="164135" y="121872"/>
                    <a:pt x="164135" y="106316"/>
                  </a:cubicBezTo>
                  <a:cubicBezTo>
                    <a:pt x="164135" y="10309"/>
                    <a:pt x="317153" y="0"/>
                    <a:pt x="382969" y="0"/>
                  </a:cubicBezTo>
                  <a:close/>
                </a:path>
              </a:pathLst>
            </a:custGeom>
            <a:solidFill>
              <a:srgbClr val="D38A3B"/>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8" name="组合 37"/>
            <p:cNvGrpSpPr/>
            <p:nvPr/>
          </p:nvGrpSpPr>
          <p:grpSpPr>
            <a:xfrm>
              <a:off x="2008759" y="2035503"/>
              <a:ext cx="3652983" cy="1115834"/>
              <a:chOff x="988541" y="2732768"/>
              <a:chExt cx="3652983" cy="1115834"/>
            </a:xfrm>
          </p:grpSpPr>
          <p:sp>
            <p:nvSpPr>
              <p:cNvPr id="39" name="41"/>
              <p:cNvSpPr/>
              <p:nvPr/>
            </p:nvSpPr>
            <p:spPr>
              <a:xfrm>
                <a:off x="988542" y="2732768"/>
                <a:ext cx="2115852"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40" name="42"/>
              <p:cNvSpPr/>
              <p:nvPr/>
            </p:nvSpPr>
            <p:spPr>
              <a:xfrm>
                <a:off x="988541" y="3242282"/>
                <a:ext cx="3652983" cy="60632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请点击此处输入您的文字内容，或者通过复制您的文本后，再此框中选择粘贴。</a:t>
                </a:r>
                <a:endPar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grpSp>
      </p:grpSp>
      <p:grpSp>
        <p:nvGrpSpPr>
          <p:cNvPr id="41" name="Group 88"/>
          <p:cNvGrpSpPr/>
          <p:nvPr userDrawn="1"/>
        </p:nvGrpSpPr>
        <p:grpSpPr>
          <a:xfrm>
            <a:off x="6343199" y="1842797"/>
            <a:ext cx="4938033" cy="1567542"/>
            <a:chOff x="882195" y="1861458"/>
            <a:chExt cx="4938033" cy="1567542"/>
          </a:xfrm>
        </p:grpSpPr>
        <p:sp>
          <p:nvSpPr>
            <p:cNvPr id="42" name="矩形: 圆角 18"/>
            <p:cNvSpPr/>
            <p:nvPr/>
          </p:nvSpPr>
          <p:spPr>
            <a:xfrm>
              <a:off x="882195" y="1861458"/>
              <a:ext cx="4938033" cy="1567542"/>
            </a:xfrm>
            <a:prstGeom prst="roundRect">
              <a:avLst>
                <a:gd name="adj" fmla="val 21297"/>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3" name="组合 42"/>
            <p:cNvGrpSpPr/>
            <p:nvPr/>
          </p:nvGrpSpPr>
          <p:grpSpPr>
            <a:xfrm>
              <a:off x="2008759" y="2035503"/>
              <a:ext cx="3652983" cy="1115834"/>
              <a:chOff x="988541" y="2732768"/>
              <a:chExt cx="3652983" cy="1115834"/>
            </a:xfrm>
          </p:grpSpPr>
          <p:sp>
            <p:nvSpPr>
              <p:cNvPr id="44" name="41"/>
              <p:cNvSpPr/>
              <p:nvPr/>
            </p:nvSpPr>
            <p:spPr>
              <a:xfrm>
                <a:off x="988542" y="2732768"/>
                <a:ext cx="2115852"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45" name="42"/>
              <p:cNvSpPr/>
              <p:nvPr/>
            </p:nvSpPr>
            <p:spPr>
              <a:xfrm>
                <a:off x="988541" y="3242282"/>
                <a:ext cx="3652983" cy="60632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rtl="0" eaLnBrk="1" fontAlgn="auto" latinLnBrk="1" hangingPunct="1">
                  <a:lnSpc>
                    <a:spcPct val="125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请点击此处输入您的文字内容，或者通过复制您的文本后，再此框中选择粘贴。</a:t>
                </a:r>
                <a:endPar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grpSp>
      </p:grpSp>
      <p:grpSp>
        <p:nvGrpSpPr>
          <p:cNvPr id="46" name="Group 94"/>
          <p:cNvGrpSpPr/>
          <p:nvPr userDrawn="1"/>
        </p:nvGrpSpPr>
        <p:grpSpPr>
          <a:xfrm>
            <a:off x="6343199" y="3832447"/>
            <a:ext cx="4938033" cy="1567542"/>
            <a:chOff x="882195" y="1861458"/>
            <a:chExt cx="4938033" cy="1567542"/>
          </a:xfrm>
        </p:grpSpPr>
        <p:sp>
          <p:nvSpPr>
            <p:cNvPr id="47" name="矩形: 圆角 24"/>
            <p:cNvSpPr/>
            <p:nvPr/>
          </p:nvSpPr>
          <p:spPr>
            <a:xfrm>
              <a:off x="882195" y="1861458"/>
              <a:ext cx="4938033" cy="1567542"/>
            </a:xfrm>
            <a:prstGeom prst="roundRect">
              <a:avLst>
                <a:gd name="adj" fmla="val 21297"/>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8" name="组合 47"/>
            <p:cNvGrpSpPr/>
            <p:nvPr/>
          </p:nvGrpSpPr>
          <p:grpSpPr>
            <a:xfrm>
              <a:off x="2008759" y="2035503"/>
              <a:ext cx="3652983" cy="1115834"/>
              <a:chOff x="988541" y="2732768"/>
              <a:chExt cx="3652983" cy="1115834"/>
            </a:xfrm>
          </p:grpSpPr>
          <p:sp>
            <p:nvSpPr>
              <p:cNvPr id="49" name="41"/>
              <p:cNvSpPr/>
              <p:nvPr/>
            </p:nvSpPr>
            <p:spPr>
              <a:xfrm>
                <a:off x="988542" y="2732768"/>
                <a:ext cx="2115852"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50" name="42"/>
              <p:cNvSpPr/>
              <p:nvPr/>
            </p:nvSpPr>
            <p:spPr>
              <a:xfrm>
                <a:off x="988541" y="3242282"/>
                <a:ext cx="3652983" cy="60632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请点击此处输入您的文字内容，或者通过复制您的文本后，再此框中选择粘贴。</a:t>
                </a:r>
                <a:endPar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grpSp>
      </p:grpSp>
      <p:pic>
        <p:nvPicPr>
          <p:cNvPr id="51" name="图形 10"/>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230630" y="2287905"/>
            <a:ext cx="653415" cy="640080"/>
          </a:xfrm>
          <a:prstGeom prst="rect">
            <a:avLst/>
          </a:prstGeom>
        </p:spPr>
      </p:pic>
      <p:pic>
        <p:nvPicPr>
          <p:cNvPr id="52" name="图形 8"/>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630670" y="2235835"/>
            <a:ext cx="603885" cy="682625"/>
          </a:xfrm>
          <a:prstGeom prst="rect">
            <a:avLst/>
          </a:prstGeom>
        </p:spPr>
      </p:pic>
      <p:pic>
        <p:nvPicPr>
          <p:cNvPr id="53" name="图形 6"/>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6630670" y="4333240"/>
            <a:ext cx="612775" cy="59944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EC77227B-A846-4CCF-A1B0-BACEABE2B36C}" type="datetime1">
              <a:rPr lang="zh-CN" altLang="en-US" smtClean="0"/>
            </a:fld>
            <a:endParaRPr lang="zh-CN" altLang="en-US" dirty="0"/>
          </a:p>
        </p:txBody>
      </p:sp>
      <p:sp>
        <p:nvSpPr>
          <p:cNvPr id="4" name="灯片编号占位符 3"/>
          <p:cNvSpPr>
            <a:spLocks noGrp="1"/>
          </p:cNvSpPr>
          <p:nvPr>
            <p:ph type="sldNum" sz="quarter" idx="11"/>
          </p:nvPr>
        </p:nvSpPr>
        <p:spPr/>
        <p:txBody>
          <a:bodyPr/>
          <a:lstStyle/>
          <a:p>
            <a:fld id="{D719EC7C-99FD-49AB-95FC-6779324E7E4F}" type="slidenum">
              <a:rPr lang="zh-CN" altLang="en-US" smtClean="0"/>
            </a:fld>
            <a:endParaRPr lang="zh-CN" altLang="en-US" dirty="0"/>
          </a:p>
        </p:txBody>
      </p:sp>
      <p:sp>
        <p:nvSpPr>
          <p:cNvPr id="5" name="页脚占位符 4"/>
          <p:cNvSpPr>
            <a:spLocks noGrp="1"/>
          </p:cNvSpPr>
          <p:nvPr>
            <p:ph type="ftr" sz="quarter" idx="12"/>
          </p:nvPr>
        </p:nvSpPr>
        <p:spPr/>
        <p:txBody>
          <a:bodyPr/>
          <a:lstStyle/>
          <a:p>
            <a:endParaRPr lang="zh-CN" altLang="en-US" dirty="0"/>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1465547"/>
            <a:ext cx="7096125" cy="4730749"/>
          </a:xfrm>
          <a:prstGeom prst="rect">
            <a:avLst/>
          </a:prstGeom>
          <a:noFill/>
          <a:ln w="9525">
            <a:noFill/>
            <a:miter lim="800000"/>
            <a:headEnd/>
            <a:tailEnd/>
          </a:ln>
          <a:effectLst/>
        </p:spPr>
      </p:pic>
      <p:grpSp>
        <p:nvGrpSpPr>
          <p:cNvPr id="7" name="组合 6"/>
          <p:cNvGrpSpPr/>
          <p:nvPr userDrawn="1"/>
        </p:nvGrpSpPr>
        <p:grpSpPr>
          <a:xfrm>
            <a:off x="7417456" y="2048232"/>
            <a:ext cx="4269131" cy="1380768"/>
            <a:chOff x="7013344" y="1710341"/>
            <a:chExt cx="4269131" cy="1380768"/>
          </a:xfrm>
        </p:grpSpPr>
        <p:sp>
          <p:nvSpPr>
            <p:cNvPr id="8" name="9"/>
            <p:cNvSpPr/>
            <p:nvPr/>
          </p:nvSpPr>
          <p:spPr>
            <a:xfrm>
              <a:off x="7013344" y="1710341"/>
              <a:ext cx="2115852"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9" name="10"/>
            <p:cNvSpPr/>
            <p:nvPr/>
          </p:nvSpPr>
          <p:spPr>
            <a:xfrm>
              <a:off x="7013344" y="2200416"/>
              <a:ext cx="4269131" cy="89069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1"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点击输入您的内容，或者通过复制您的文本后，再此框中选择粘贴。请言简意赅，简单说明即可，不必繁琐。点击输入您的内容，或者通过复制您的文本后，再此框中选择粘贴。</a:t>
              </a:r>
              <a:endPar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grpSp>
      <p:grpSp>
        <p:nvGrpSpPr>
          <p:cNvPr id="10" name="组合 9"/>
          <p:cNvGrpSpPr/>
          <p:nvPr userDrawn="1"/>
        </p:nvGrpSpPr>
        <p:grpSpPr>
          <a:xfrm>
            <a:off x="7417456" y="4021795"/>
            <a:ext cx="4269131" cy="1380768"/>
            <a:chOff x="7013344" y="1710341"/>
            <a:chExt cx="4269131" cy="1380768"/>
          </a:xfrm>
        </p:grpSpPr>
        <p:sp>
          <p:nvSpPr>
            <p:cNvPr id="11" name="9"/>
            <p:cNvSpPr/>
            <p:nvPr/>
          </p:nvSpPr>
          <p:spPr>
            <a:xfrm>
              <a:off x="7013344" y="1710341"/>
              <a:ext cx="2115852"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12" name="10"/>
            <p:cNvSpPr/>
            <p:nvPr/>
          </p:nvSpPr>
          <p:spPr>
            <a:xfrm>
              <a:off x="7013344" y="2200416"/>
              <a:ext cx="4269131" cy="89069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1"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点击输入您的内容，或者通过复制您的文本后，再此框中选择粘贴。请言简意赅，简单说明即可，不必繁琐。点击输入您的内容，或者通过复制您的文本后，再此框中选择粘贴。</a:t>
              </a:r>
              <a:endPar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EC77227B-A846-4CCF-A1B0-BACEABE2B36C}" type="datetime1">
              <a:rPr lang="zh-CN" altLang="en-US" smtClean="0"/>
            </a:fld>
            <a:endParaRPr lang="zh-CN" altLang="en-US" dirty="0"/>
          </a:p>
        </p:txBody>
      </p:sp>
      <p:sp>
        <p:nvSpPr>
          <p:cNvPr id="4" name="灯片编号占位符 3"/>
          <p:cNvSpPr>
            <a:spLocks noGrp="1"/>
          </p:cNvSpPr>
          <p:nvPr>
            <p:ph type="sldNum" sz="quarter" idx="11"/>
          </p:nvPr>
        </p:nvSpPr>
        <p:spPr/>
        <p:txBody>
          <a:bodyPr/>
          <a:lstStyle/>
          <a:p>
            <a:fld id="{D719EC7C-99FD-49AB-95FC-6779324E7E4F}" type="slidenum">
              <a:rPr lang="zh-CN" altLang="en-US" smtClean="0"/>
            </a:fld>
            <a:endParaRPr lang="zh-CN" altLang="en-US" dirty="0"/>
          </a:p>
        </p:txBody>
      </p:sp>
      <p:sp>
        <p:nvSpPr>
          <p:cNvPr id="5" name="页脚占位符 4"/>
          <p:cNvSpPr>
            <a:spLocks noGrp="1"/>
          </p:cNvSpPr>
          <p:nvPr>
            <p:ph type="ftr" sz="quarter" idx="12"/>
          </p:nvPr>
        </p:nvSpPr>
        <p:spPr/>
        <p:txBody>
          <a:bodyPr/>
          <a:lstStyle/>
          <a:p>
            <a:endParaRPr lang="zh-CN" altLang="en-US" dirty="0"/>
          </a:p>
        </p:txBody>
      </p:sp>
      <p:grpSp>
        <p:nvGrpSpPr>
          <p:cNvPr id="6" name="组合 5"/>
          <p:cNvGrpSpPr/>
          <p:nvPr userDrawn="1"/>
        </p:nvGrpSpPr>
        <p:grpSpPr>
          <a:xfrm>
            <a:off x="858389" y="1968307"/>
            <a:ext cx="10703822" cy="3602680"/>
            <a:chOff x="1426770" y="2120707"/>
            <a:chExt cx="10703822" cy="3602680"/>
          </a:xfrm>
        </p:grpSpPr>
        <p:grpSp>
          <p:nvGrpSpPr>
            <p:cNvPr id="7" name="123"/>
            <p:cNvGrpSpPr/>
            <p:nvPr/>
          </p:nvGrpSpPr>
          <p:grpSpPr>
            <a:xfrm>
              <a:off x="1426770" y="2189152"/>
              <a:ext cx="3534235" cy="3534235"/>
              <a:chOff x="1426770" y="2366573"/>
              <a:chExt cx="3534235" cy="3534235"/>
            </a:xfrm>
          </p:grpSpPr>
          <p:sp>
            <p:nvSpPr>
              <p:cNvPr id="31" name="123"/>
              <p:cNvSpPr/>
              <p:nvPr/>
            </p:nvSpPr>
            <p:spPr>
              <a:xfrm flipH="1">
                <a:off x="1426770" y="2366573"/>
                <a:ext cx="3534235" cy="3534235"/>
              </a:xfrm>
              <a:prstGeom prst="blockArc">
                <a:avLst>
                  <a:gd name="adj1" fmla="val 20380354"/>
                  <a:gd name="adj2" fmla="val 16202949"/>
                  <a:gd name="adj3" fmla="val 5085"/>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endParaRPr>
              </a:p>
            </p:txBody>
          </p:sp>
          <p:sp>
            <p:nvSpPr>
              <p:cNvPr id="32" name="123"/>
              <p:cNvSpPr/>
              <p:nvPr/>
            </p:nvSpPr>
            <p:spPr>
              <a:xfrm flipH="1">
                <a:off x="1712022" y="2651823"/>
                <a:ext cx="2963733" cy="2963734"/>
              </a:xfrm>
              <a:prstGeom prst="blockArc">
                <a:avLst>
                  <a:gd name="adj1" fmla="val 3097302"/>
                  <a:gd name="adj2" fmla="val 16212231"/>
                  <a:gd name="adj3" fmla="val 6142"/>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endParaRPr>
              </a:p>
            </p:txBody>
          </p:sp>
          <p:sp>
            <p:nvSpPr>
              <p:cNvPr id="33" name="123"/>
              <p:cNvSpPr/>
              <p:nvPr/>
            </p:nvSpPr>
            <p:spPr>
              <a:xfrm flipH="1">
                <a:off x="2020857" y="2960660"/>
                <a:ext cx="2346061" cy="2346061"/>
              </a:xfrm>
              <a:prstGeom prst="blockArc">
                <a:avLst>
                  <a:gd name="adj1" fmla="val 1583465"/>
                  <a:gd name="adj2" fmla="val 16212547"/>
                  <a:gd name="adj3" fmla="val 724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endParaRPr>
              </a:p>
            </p:txBody>
          </p:sp>
          <p:sp>
            <p:nvSpPr>
              <p:cNvPr id="34" name="123"/>
              <p:cNvSpPr/>
              <p:nvPr/>
            </p:nvSpPr>
            <p:spPr>
              <a:xfrm flipH="1">
                <a:off x="2308581" y="3248384"/>
                <a:ext cx="1770612" cy="1770613"/>
              </a:xfrm>
              <a:prstGeom prst="blockArc">
                <a:avLst>
                  <a:gd name="adj1" fmla="val 5214978"/>
                  <a:gd name="adj2" fmla="val 16213195"/>
                  <a:gd name="adj3" fmla="val 9346"/>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endParaRPr>
              </a:p>
            </p:txBody>
          </p:sp>
        </p:grpSp>
        <p:sp>
          <p:nvSpPr>
            <p:cNvPr id="8" name="123"/>
            <p:cNvSpPr txBox="1"/>
            <p:nvPr/>
          </p:nvSpPr>
          <p:spPr>
            <a:xfrm>
              <a:off x="2396807" y="2120707"/>
              <a:ext cx="674202" cy="247568"/>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defRPr/>
              </a:pPr>
              <a:r>
                <a:rPr kumimoji="0" lang="en-US" sz="1100" u="none" strike="noStrike" kern="1200" cap="none" spc="3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B" panose="00020600040101010101" pitchFamily="18" charset="-122"/>
                </a:rPr>
                <a:t>70%</a:t>
              </a:r>
              <a:endParaRPr kumimoji="0" lang="en-US" sz="1100" u="none" strike="noStrike" kern="1200" cap="none" spc="3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B" panose="00020600040101010101" pitchFamily="18" charset="-122"/>
              </a:endParaRPr>
            </a:p>
          </p:txBody>
        </p:sp>
        <p:sp>
          <p:nvSpPr>
            <p:cNvPr id="9" name="123"/>
            <p:cNvSpPr txBox="1"/>
            <p:nvPr/>
          </p:nvSpPr>
          <p:spPr>
            <a:xfrm>
              <a:off x="2396807" y="2429542"/>
              <a:ext cx="674202" cy="247568"/>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defRPr/>
              </a:pPr>
              <a:r>
                <a:rPr kumimoji="0" lang="en-US" sz="1100" u="none" strike="noStrike" kern="1200" cap="none" spc="3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B" panose="00020600040101010101" pitchFamily="18" charset="-122"/>
                </a:rPr>
                <a:t>60%</a:t>
              </a:r>
              <a:endParaRPr kumimoji="0" lang="en-US" sz="1100" u="none" strike="noStrike" kern="1200" cap="none" spc="3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B" panose="00020600040101010101" pitchFamily="18" charset="-122"/>
              </a:endParaRPr>
            </a:p>
          </p:txBody>
        </p:sp>
        <p:sp>
          <p:nvSpPr>
            <p:cNvPr id="10" name="123"/>
            <p:cNvSpPr txBox="1"/>
            <p:nvPr/>
          </p:nvSpPr>
          <p:spPr>
            <a:xfrm>
              <a:off x="2396807" y="2701321"/>
              <a:ext cx="674202" cy="247568"/>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defRPr/>
              </a:pPr>
              <a:r>
                <a:rPr kumimoji="0" lang="en-US" sz="1100" u="none" strike="noStrike" kern="1200" cap="none" spc="3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B" panose="00020600040101010101" pitchFamily="18" charset="-122"/>
                </a:rPr>
                <a:t>65%</a:t>
              </a:r>
              <a:endParaRPr kumimoji="0" lang="en-US" sz="1100" u="none" strike="noStrike" kern="1200" cap="none" spc="3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B" panose="00020600040101010101" pitchFamily="18" charset="-122"/>
              </a:endParaRPr>
            </a:p>
          </p:txBody>
        </p:sp>
        <p:sp>
          <p:nvSpPr>
            <p:cNvPr id="11" name="123"/>
            <p:cNvSpPr txBox="1"/>
            <p:nvPr/>
          </p:nvSpPr>
          <p:spPr>
            <a:xfrm>
              <a:off x="2396807" y="3018249"/>
              <a:ext cx="674202" cy="247568"/>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defRPr/>
              </a:pPr>
              <a:r>
                <a:rPr kumimoji="0" lang="en-US" sz="1100" u="none" strike="noStrike" kern="1200" cap="none" spc="3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B" panose="00020600040101010101" pitchFamily="18" charset="-122"/>
                </a:rPr>
                <a:t>50%</a:t>
              </a:r>
              <a:endParaRPr kumimoji="0" lang="en-US" sz="1100" u="none" strike="noStrike" kern="1200" cap="none" spc="3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B" panose="00020600040101010101" pitchFamily="18" charset="-122"/>
              </a:endParaRPr>
            </a:p>
          </p:txBody>
        </p:sp>
        <p:grpSp>
          <p:nvGrpSpPr>
            <p:cNvPr id="12" name="组合 11"/>
            <p:cNvGrpSpPr/>
            <p:nvPr/>
          </p:nvGrpSpPr>
          <p:grpSpPr>
            <a:xfrm>
              <a:off x="5436240" y="2368275"/>
              <a:ext cx="6694352" cy="3035808"/>
              <a:chOff x="5670762" y="2190627"/>
              <a:chExt cx="6694352" cy="3035808"/>
            </a:xfrm>
          </p:grpSpPr>
          <p:grpSp>
            <p:nvGrpSpPr>
              <p:cNvPr id="13" name="组合 12"/>
              <p:cNvGrpSpPr/>
              <p:nvPr/>
            </p:nvGrpSpPr>
            <p:grpSpPr>
              <a:xfrm>
                <a:off x="5670762" y="2190627"/>
                <a:ext cx="3251903" cy="3035808"/>
                <a:chOff x="5670762" y="2190627"/>
                <a:chExt cx="3251903" cy="3035808"/>
              </a:xfrm>
            </p:grpSpPr>
            <p:sp>
              <p:nvSpPr>
                <p:cNvPr id="23" name="123"/>
                <p:cNvSpPr/>
                <p:nvPr/>
              </p:nvSpPr>
              <p:spPr>
                <a:xfrm>
                  <a:off x="5670762" y="2219396"/>
                  <a:ext cx="418838" cy="41883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rgbClr val="F1F1F1"/>
                    </a:solidFill>
                    <a:effectLst/>
                    <a:uLnTx/>
                    <a:uFillTx/>
                    <a:latin typeface="微软雅黑" panose="020B0503020204020204" pitchFamily="34" charset="-122"/>
                    <a:ea typeface="微软雅黑" panose="020B0503020204020204" pitchFamily="34" charset="-122"/>
                    <a:cs typeface="OPPOSans R" panose="00020600040101010101" pitchFamily="18" charset="-122"/>
                  </a:endParaRPr>
                </a:p>
              </p:txBody>
            </p:sp>
            <p:sp>
              <p:nvSpPr>
                <p:cNvPr id="24" name="123"/>
                <p:cNvSpPr/>
                <p:nvPr/>
              </p:nvSpPr>
              <p:spPr>
                <a:xfrm>
                  <a:off x="5670762" y="4158809"/>
                  <a:ext cx="418838" cy="41883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rgbClr val="F1F1F1"/>
                    </a:solidFill>
                    <a:effectLst/>
                    <a:uLnTx/>
                    <a:uFillTx/>
                    <a:latin typeface="微软雅黑" panose="020B0503020204020204" pitchFamily="34" charset="-122"/>
                    <a:ea typeface="微软雅黑" panose="020B0503020204020204" pitchFamily="34" charset="-122"/>
                    <a:cs typeface="OPPOSans R" panose="00020600040101010101" pitchFamily="18" charset="-122"/>
                  </a:endParaRPr>
                </a:p>
              </p:txBody>
            </p:sp>
            <p:grpSp>
              <p:nvGrpSpPr>
                <p:cNvPr id="25" name="组合 24"/>
                <p:cNvGrpSpPr/>
                <p:nvPr/>
              </p:nvGrpSpPr>
              <p:grpSpPr>
                <a:xfrm>
                  <a:off x="6282672" y="2190627"/>
                  <a:ext cx="2639993" cy="1096395"/>
                  <a:chOff x="8327794" y="2034191"/>
                  <a:chExt cx="2639993" cy="1096395"/>
                </a:xfrm>
              </p:grpSpPr>
              <p:sp>
                <p:nvSpPr>
                  <p:cNvPr id="29" name="9"/>
                  <p:cNvSpPr/>
                  <p:nvPr/>
                </p:nvSpPr>
                <p:spPr>
                  <a:xfrm>
                    <a:off x="8327794" y="2034191"/>
                    <a:ext cx="2115852" cy="461665"/>
                  </a:xfrm>
                  <a:prstGeom prst="rect">
                    <a:avLst/>
                  </a:prstGeom>
                </p:spPr>
                <p:txBody>
                  <a:bodyPr wrap="square">
                    <a:spAutoFit/>
                  </a:body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30" name="10"/>
                  <p:cNvSpPr/>
                  <p:nvPr/>
                </p:nvSpPr>
                <p:spPr>
                  <a:xfrm>
                    <a:off x="8327794" y="2524266"/>
                    <a:ext cx="2639993" cy="606320"/>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点击输入简要文字内容，文字内容需概括精炼。</a:t>
                    </a:r>
                    <a:endPar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grpSp>
            <p:grpSp>
              <p:nvGrpSpPr>
                <p:cNvPr id="26" name="组合 25"/>
                <p:cNvGrpSpPr/>
                <p:nvPr/>
              </p:nvGrpSpPr>
              <p:grpSpPr>
                <a:xfrm>
                  <a:off x="6282672" y="4130040"/>
                  <a:ext cx="2639993" cy="1096395"/>
                  <a:chOff x="8327794" y="2034191"/>
                  <a:chExt cx="2639993" cy="1096395"/>
                </a:xfrm>
              </p:grpSpPr>
              <p:sp>
                <p:nvSpPr>
                  <p:cNvPr id="27" name="9"/>
                  <p:cNvSpPr/>
                  <p:nvPr/>
                </p:nvSpPr>
                <p:spPr>
                  <a:xfrm>
                    <a:off x="8327794" y="2034191"/>
                    <a:ext cx="2115852" cy="461665"/>
                  </a:xfrm>
                  <a:prstGeom prst="rect">
                    <a:avLst/>
                  </a:prstGeom>
                </p:spPr>
                <p:txBody>
                  <a:bodyPr wrap="square">
                    <a:spAutoFit/>
                  </a:body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en-US" altLang="ko-KR" sz="24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28" name="10"/>
                  <p:cNvSpPr/>
                  <p:nvPr/>
                </p:nvSpPr>
                <p:spPr>
                  <a:xfrm>
                    <a:off x="8327794" y="2524266"/>
                    <a:ext cx="2639993" cy="606320"/>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点击输入简要文字内容，文字内容需概括精炼。</a:t>
                    </a:r>
                    <a:endPar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grpSp>
          </p:grpSp>
          <p:grpSp>
            <p:nvGrpSpPr>
              <p:cNvPr id="14" name="组合 13"/>
              <p:cNvGrpSpPr/>
              <p:nvPr/>
            </p:nvGrpSpPr>
            <p:grpSpPr>
              <a:xfrm>
                <a:off x="9113211" y="2190627"/>
                <a:ext cx="3251903" cy="3035808"/>
                <a:chOff x="5670762" y="2190627"/>
                <a:chExt cx="3251903" cy="3035808"/>
              </a:xfrm>
            </p:grpSpPr>
            <p:sp>
              <p:nvSpPr>
                <p:cNvPr id="15" name="123"/>
                <p:cNvSpPr/>
                <p:nvPr/>
              </p:nvSpPr>
              <p:spPr>
                <a:xfrm>
                  <a:off x="5670762" y="2219396"/>
                  <a:ext cx="418838" cy="41883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rgbClr val="F1F1F1"/>
                    </a:solidFill>
                    <a:effectLst/>
                    <a:uLnTx/>
                    <a:uFillTx/>
                    <a:latin typeface="微软雅黑" panose="020B0503020204020204" pitchFamily="34" charset="-122"/>
                    <a:ea typeface="微软雅黑" panose="020B0503020204020204" pitchFamily="34" charset="-122"/>
                    <a:cs typeface="OPPOSans R" panose="00020600040101010101" pitchFamily="18" charset="-122"/>
                  </a:endParaRPr>
                </a:p>
              </p:txBody>
            </p:sp>
            <p:sp>
              <p:nvSpPr>
                <p:cNvPr id="16" name="123"/>
                <p:cNvSpPr/>
                <p:nvPr/>
              </p:nvSpPr>
              <p:spPr>
                <a:xfrm>
                  <a:off x="5670762" y="4158809"/>
                  <a:ext cx="418838" cy="41883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rgbClr val="F1F1F1"/>
                    </a:solidFill>
                    <a:effectLst/>
                    <a:uLnTx/>
                    <a:uFillTx/>
                    <a:latin typeface="微软雅黑" panose="020B0503020204020204" pitchFamily="34" charset="-122"/>
                    <a:ea typeface="微软雅黑" panose="020B0503020204020204" pitchFamily="34" charset="-122"/>
                    <a:cs typeface="OPPOSans R" panose="00020600040101010101" pitchFamily="18" charset="-122"/>
                  </a:endParaRPr>
                </a:p>
              </p:txBody>
            </p:sp>
            <p:grpSp>
              <p:nvGrpSpPr>
                <p:cNvPr id="17" name="组合 16"/>
                <p:cNvGrpSpPr/>
                <p:nvPr/>
              </p:nvGrpSpPr>
              <p:grpSpPr>
                <a:xfrm>
                  <a:off x="6282672" y="2190627"/>
                  <a:ext cx="2639993" cy="1096395"/>
                  <a:chOff x="8327794" y="2034191"/>
                  <a:chExt cx="2639993" cy="1096395"/>
                </a:xfrm>
              </p:grpSpPr>
              <p:sp>
                <p:nvSpPr>
                  <p:cNvPr id="21" name="9"/>
                  <p:cNvSpPr/>
                  <p:nvPr/>
                </p:nvSpPr>
                <p:spPr>
                  <a:xfrm>
                    <a:off x="8327794" y="2034191"/>
                    <a:ext cx="2115852" cy="461665"/>
                  </a:xfrm>
                  <a:prstGeom prst="rect">
                    <a:avLst/>
                  </a:prstGeom>
                </p:spPr>
                <p:txBody>
                  <a:bodyPr wrap="square">
                    <a:spAutoFit/>
                  </a:body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en-US" altLang="ko-KR" sz="24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22" name="10"/>
                  <p:cNvSpPr/>
                  <p:nvPr/>
                </p:nvSpPr>
                <p:spPr>
                  <a:xfrm>
                    <a:off x="8327794" y="2524266"/>
                    <a:ext cx="2639993" cy="606320"/>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点击输入简要文字内容，文字内容需概括精炼。</a:t>
                    </a:r>
                    <a:endPar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grpSp>
            <p:grpSp>
              <p:nvGrpSpPr>
                <p:cNvPr id="18" name="组合 17"/>
                <p:cNvGrpSpPr/>
                <p:nvPr/>
              </p:nvGrpSpPr>
              <p:grpSpPr>
                <a:xfrm>
                  <a:off x="6282672" y="4130040"/>
                  <a:ext cx="2639993" cy="1096395"/>
                  <a:chOff x="8327794" y="2034191"/>
                  <a:chExt cx="2639993" cy="1096395"/>
                </a:xfrm>
              </p:grpSpPr>
              <p:sp>
                <p:nvSpPr>
                  <p:cNvPr id="19" name="9"/>
                  <p:cNvSpPr/>
                  <p:nvPr/>
                </p:nvSpPr>
                <p:spPr>
                  <a:xfrm>
                    <a:off x="8327794" y="2034191"/>
                    <a:ext cx="2115852" cy="461665"/>
                  </a:xfrm>
                  <a:prstGeom prst="rect">
                    <a:avLst/>
                  </a:prstGeom>
                </p:spPr>
                <p:txBody>
                  <a:bodyPr wrap="square">
                    <a:spAutoFit/>
                  </a:body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en-US" altLang="ko-KR" sz="24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20" name="10"/>
                  <p:cNvSpPr/>
                  <p:nvPr/>
                </p:nvSpPr>
                <p:spPr>
                  <a:xfrm>
                    <a:off x="8327794" y="2524266"/>
                    <a:ext cx="2639993" cy="606320"/>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点击输入简要文字内容，文字内容需概括精炼。</a:t>
                    </a:r>
                    <a:endPar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grpSp>
          </p:grpSp>
        </p:grpSp>
      </p:grpSp>
      <p:sp>
        <p:nvSpPr>
          <p:cNvPr id="35" name="10"/>
          <p:cNvSpPr/>
          <p:nvPr userDrawn="1"/>
        </p:nvSpPr>
        <p:spPr>
          <a:xfrm>
            <a:off x="4934933" y="2257302"/>
            <a:ext cx="284689" cy="372025"/>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en-US" altLang="zh-CN" sz="1600" b="0" i="0" u="none" strike="noStrike" kern="1200" cap="none" spc="0" normalizeH="0" baseline="0" noProof="0" dirty="0">
                <a:ln>
                  <a:noFill/>
                </a:ln>
                <a:solidFill>
                  <a:srgbClr val="F1F1F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1</a:t>
            </a:r>
            <a:endParaRPr kumimoji="0" lang="zh-CN" altLang="en-US" sz="1600" b="0" i="0" u="none" strike="noStrike" kern="1200" cap="none" spc="0" normalizeH="0" baseline="0" noProof="0" dirty="0">
              <a:ln>
                <a:noFill/>
              </a:ln>
              <a:solidFill>
                <a:srgbClr val="F1F1F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36" name="10"/>
          <p:cNvSpPr/>
          <p:nvPr userDrawn="1"/>
        </p:nvSpPr>
        <p:spPr>
          <a:xfrm>
            <a:off x="8377382" y="2252567"/>
            <a:ext cx="284689" cy="372025"/>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en-US" altLang="zh-CN" sz="1600" b="0" i="0" u="none" strike="noStrike" kern="1200" cap="none" spc="0" normalizeH="0" baseline="0" noProof="0" dirty="0">
                <a:ln>
                  <a:noFill/>
                </a:ln>
                <a:solidFill>
                  <a:srgbClr val="F1F1F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2</a:t>
            </a:r>
            <a:endParaRPr kumimoji="0" lang="zh-CN" altLang="en-US" sz="1600" b="0" i="0" u="none" strike="noStrike" kern="1200" cap="none" spc="0" normalizeH="0" baseline="0" noProof="0" dirty="0">
              <a:ln>
                <a:noFill/>
              </a:ln>
              <a:solidFill>
                <a:srgbClr val="F1F1F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37" name="10"/>
          <p:cNvSpPr/>
          <p:nvPr userDrawn="1"/>
        </p:nvSpPr>
        <p:spPr>
          <a:xfrm>
            <a:off x="4925408" y="4194721"/>
            <a:ext cx="284689" cy="372025"/>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en-US" altLang="zh-CN" sz="1600" b="0" i="0" u="none" strike="noStrike" kern="1200" cap="none" spc="0" normalizeH="0" baseline="0" noProof="0" dirty="0">
                <a:ln>
                  <a:noFill/>
                </a:ln>
                <a:solidFill>
                  <a:srgbClr val="F1F1F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3</a:t>
            </a:r>
            <a:endParaRPr kumimoji="0" lang="zh-CN" altLang="en-US" sz="1600" b="0" i="0" u="none" strike="noStrike" kern="1200" cap="none" spc="0" normalizeH="0" baseline="0" noProof="0" dirty="0">
              <a:ln>
                <a:noFill/>
              </a:ln>
              <a:solidFill>
                <a:srgbClr val="F1F1F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38" name="10"/>
          <p:cNvSpPr/>
          <p:nvPr userDrawn="1"/>
        </p:nvSpPr>
        <p:spPr>
          <a:xfrm>
            <a:off x="8367857" y="4189986"/>
            <a:ext cx="284689" cy="372025"/>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en-US" altLang="zh-CN" sz="1600" b="0" i="0" u="none" strike="noStrike" kern="1200" cap="none" spc="0" normalizeH="0" baseline="0" noProof="0" dirty="0">
                <a:ln>
                  <a:noFill/>
                </a:ln>
                <a:solidFill>
                  <a:srgbClr val="F1F1F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4</a:t>
            </a:r>
            <a:endParaRPr kumimoji="0" lang="zh-CN" altLang="en-US" sz="1600" b="0" i="0" u="none" strike="noStrike" kern="1200" cap="none" spc="0" normalizeH="0" baseline="0" noProof="0" dirty="0">
              <a:ln>
                <a:noFill/>
              </a:ln>
              <a:solidFill>
                <a:srgbClr val="F1F1F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EC77227B-A846-4CCF-A1B0-BACEABE2B36C}" type="datetime1">
              <a:rPr lang="zh-CN" altLang="en-US" smtClean="0"/>
            </a:fld>
            <a:endParaRPr lang="zh-CN" altLang="en-US" dirty="0"/>
          </a:p>
        </p:txBody>
      </p:sp>
      <p:sp>
        <p:nvSpPr>
          <p:cNvPr id="4" name="灯片编号占位符 3"/>
          <p:cNvSpPr>
            <a:spLocks noGrp="1"/>
          </p:cNvSpPr>
          <p:nvPr>
            <p:ph type="sldNum" sz="quarter" idx="11"/>
          </p:nvPr>
        </p:nvSpPr>
        <p:spPr/>
        <p:txBody>
          <a:bodyPr/>
          <a:lstStyle/>
          <a:p>
            <a:fld id="{D719EC7C-99FD-49AB-95FC-6779324E7E4F}" type="slidenum">
              <a:rPr lang="zh-CN" altLang="en-US" smtClean="0"/>
            </a:fld>
            <a:endParaRPr lang="zh-CN" altLang="en-US" dirty="0"/>
          </a:p>
        </p:txBody>
      </p:sp>
      <p:sp>
        <p:nvSpPr>
          <p:cNvPr id="5" name="页脚占位符 4"/>
          <p:cNvSpPr>
            <a:spLocks noGrp="1"/>
          </p:cNvSpPr>
          <p:nvPr>
            <p:ph type="ftr" sz="quarter" idx="12"/>
          </p:nvPr>
        </p:nvSpPr>
        <p:spPr/>
        <p:txBody>
          <a:bodyPr/>
          <a:lstStyle/>
          <a:p>
            <a:endParaRPr lang="zh-CN" altLang="en-US" dirty="0"/>
          </a:p>
        </p:txBody>
      </p:sp>
      <p:grpSp>
        <p:nvGrpSpPr>
          <p:cNvPr id="6" name="组合 5"/>
          <p:cNvGrpSpPr/>
          <p:nvPr userDrawn="1"/>
        </p:nvGrpSpPr>
        <p:grpSpPr>
          <a:xfrm>
            <a:off x="444381" y="1495514"/>
            <a:ext cx="11314631" cy="4589091"/>
            <a:chOff x="1118109" y="2824066"/>
            <a:chExt cx="9943475" cy="3131510"/>
          </a:xfrm>
        </p:grpSpPr>
        <p:grpSp>
          <p:nvGrpSpPr>
            <p:cNvPr id="7" name="组合 6"/>
            <p:cNvGrpSpPr/>
            <p:nvPr/>
          </p:nvGrpSpPr>
          <p:grpSpPr>
            <a:xfrm>
              <a:off x="1118109" y="2824066"/>
              <a:ext cx="2419350" cy="3131510"/>
              <a:chOff x="1118109" y="2929904"/>
              <a:chExt cx="2419350" cy="3131510"/>
            </a:xfrm>
          </p:grpSpPr>
          <p:sp>
            <p:nvSpPr>
              <p:cNvPr id="32" name="矩形 31"/>
              <p:cNvSpPr/>
              <p:nvPr/>
            </p:nvSpPr>
            <p:spPr>
              <a:xfrm>
                <a:off x="1119022" y="2929906"/>
                <a:ext cx="2417524" cy="3131508"/>
              </a:xfrm>
              <a:prstGeom prst="rect">
                <a:avLst/>
              </a:prstGeom>
              <a:solidFill>
                <a:schemeClr val="bg1">
                  <a:lumMod val="95000"/>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nvGrpSpPr>
              <p:cNvPr id="33" name="组合 32"/>
              <p:cNvGrpSpPr/>
              <p:nvPr/>
            </p:nvGrpSpPr>
            <p:grpSpPr>
              <a:xfrm>
                <a:off x="1118109" y="2929904"/>
                <a:ext cx="2419350" cy="724780"/>
                <a:chOff x="1104900" y="2076450"/>
                <a:chExt cx="2419350" cy="1143000"/>
              </a:xfrm>
              <a:solidFill>
                <a:srgbClr val="2D2B36"/>
              </a:solidFill>
            </p:grpSpPr>
            <p:sp>
              <p:nvSpPr>
                <p:cNvPr id="37" name="矩形 36"/>
                <p:cNvSpPr/>
                <p:nvPr/>
              </p:nvSpPr>
              <p:spPr>
                <a:xfrm>
                  <a:off x="1104900" y="2076450"/>
                  <a:ext cx="2419350" cy="8763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38" name="等腰三角形 37"/>
                <p:cNvSpPr/>
                <p:nvPr/>
              </p:nvSpPr>
              <p:spPr>
                <a:xfrm rot="10800000">
                  <a:off x="1924050" y="2533650"/>
                  <a:ext cx="723900" cy="685800"/>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sp>
            <p:nvSpPr>
              <p:cNvPr id="34" name="文本框 86"/>
              <p:cNvSpPr txBox="1"/>
              <p:nvPr/>
            </p:nvSpPr>
            <p:spPr>
              <a:xfrm>
                <a:off x="1435828" y="2965178"/>
                <a:ext cx="178391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dirty="0">
                    <a:solidFill>
                      <a:schemeClr val="bg1"/>
                    </a:solidFill>
                    <a:latin typeface="微软雅黑" panose="020B0503020204020204" pitchFamily="34" charset="-122"/>
                    <a:ea typeface="微软雅黑" panose="020B0503020204020204" pitchFamily="34" charset="-122"/>
                    <a:cs typeface="OPPOSans R" panose="00020600040101010101" pitchFamily="18" charset="-122"/>
                    <a:sym typeface="+mn-lt"/>
                  </a:rPr>
                  <a:t>输入标题</a:t>
                </a:r>
                <a:endParaRPr lang="zh-CN" altLang="en-US" sz="2400" b="1" dirty="0">
                  <a:solidFill>
                    <a:schemeClr val="bg1"/>
                  </a:solidFill>
                  <a:latin typeface="微软雅黑" panose="020B0503020204020204" pitchFamily="34" charset="-122"/>
                  <a:ea typeface="微软雅黑" panose="020B0503020204020204" pitchFamily="34" charset="-122"/>
                  <a:cs typeface="OPPOSans R" panose="00020600040101010101" pitchFamily="18" charset="-122"/>
                  <a:sym typeface="+mn-lt"/>
                </a:endParaRPr>
              </a:p>
            </p:txBody>
          </p:sp>
          <p:sp>
            <p:nvSpPr>
              <p:cNvPr id="35" name="矩形: 圆角 34"/>
              <p:cNvSpPr/>
              <p:nvPr/>
            </p:nvSpPr>
            <p:spPr>
              <a:xfrm>
                <a:off x="1652710" y="5296074"/>
                <a:ext cx="1350149" cy="399723"/>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lnSpc>
                    <a:spcPct val="120000"/>
                  </a:lnSpc>
                </a:pPr>
                <a:r>
                  <a:rPr lang="en-US" altLang="zh-CN" sz="1400" dirty="0">
                    <a:solidFill>
                      <a:schemeClr val="bg1"/>
                    </a:solidFill>
                    <a:latin typeface="Lato Medium" panose="020F0502020204030203" pitchFamily="34" charset="0"/>
                    <a:ea typeface="Lato Medium" panose="020F0502020204030203" pitchFamily="34" charset="0"/>
                    <a:cs typeface="Lato Medium" panose="020F0502020204030203" pitchFamily="34" charset="0"/>
                    <a:sym typeface="+mn-lt"/>
                  </a:rPr>
                  <a:t>STEP 01</a:t>
                </a:r>
                <a:endParaRPr lang="zh-CN" altLang="en-US" sz="1400" dirty="0">
                  <a:solidFill>
                    <a:schemeClr val="bg1"/>
                  </a:solidFill>
                  <a:latin typeface="Lato Medium" panose="020F0502020204030203" pitchFamily="34" charset="0"/>
                  <a:ea typeface="微软雅黑" panose="020B0503020204020204" pitchFamily="34" charset="-122"/>
                  <a:cs typeface="Lato Medium" panose="020F0502020204030203" pitchFamily="34" charset="0"/>
                  <a:sym typeface="+mn-lt"/>
                </a:endParaRPr>
              </a:p>
            </p:txBody>
          </p:sp>
          <p:sp>
            <p:nvSpPr>
              <p:cNvPr id="36" name="文本框 88"/>
              <p:cNvSpPr txBox="1"/>
              <p:nvPr/>
            </p:nvSpPr>
            <p:spPr>
              <a:xfrm>
                <a:off x="1237970" y="3748726"/>
                <a:ext cx="2179628" cy="135626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mn-lt"/>
                  </a:rPr>
                  <a:t>点击输入您的内容，或者通过复制您的文本后，再此框中选择粘贴。请言简意赅，简单说明即可</a:t>
                </a:r>
                <a:endPar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mn-lt"/>
                </a:endParaRPr>
              </a:p>
            </p:txBody>
          </p:sp>
        </p:grpSp>
        <p:grpSp>
          <p:nvGrpSpPr>
            <p:cNvPr id="8" name="组合 7"/>
            <p:cNvGrpSpPr/>
            <p:nvPr/>
          </p:nvGrpSpPr>
          <p:grpSpPr>
            <a:xfrm>
              <a:off x="6134193" y="2824066"/>
              <a:ext cx="2419350" cy="3131510"/>
              <a:chOff x="1118109" y="2929904"/>
              <a:chExt cx="2419350" cy="3131510"/>
            </a:xfrm>
          </p:grpSpPr>
          <p:sp>
            <p:nvSpPr>
              <p:cNvPr id="25" name="矩形 24"/>
              <p:cNvSpPr/>
              <p:nvPr/>
            </p:nvSpPr>
            <p:spPr>
              <a:xfrm>
                <a:off x="1119022" y="2929906"/>
                <a:ext cx="2417524" cy="3131508"/>
              </a:xfrm>
              <a:prstGeom prst="rect">
                <a:avLst/>
              </a:prstGeom>
              <a:solidFill>
                <a:schemeClr val="bg1">
                  <a:lumMod val="95000"/>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nvGrpSpPr>
              <p:cNvPr id="26" name="组合 25"/>
              <p:cNvGrpSpPr/>
              <p:nvPr/>
            </p:nvGrpSpPr>
            <p:grpSpPr>
              <a:xfrm>
                <a:off x="1118109" y="2929904"/>
                <a:ext cx="2419350" cy="724780"/>
                <a:chOff x="1104900" y="2076450"/>
                <a:chExt cx="2419350" cy="1143000"/>
              </a:xfrm>
              <a:solidFill>
                <a:srgbClr val="2D2B36"/>
              </a:solidFill>
            </p:grpSpPr>
            <p:sp>
              <p:nvSpPr>
                <p:cNvPr id="30" name="矩形 29"/>
                <p:cNvSpPr/>
                <p:nvPr/>
              </p:nvSpPr>
              <p:spPr>
                <a:xfrm>
                  <a:off x="1104900" y="2076450"/>
                  <a:ext cx="2419350" cy="8763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31" name="等腰三角形 30"/>
                <p:cNvSpPr/>
                <p:nvPr/>
              </p:nvSpPr>
              <p:spPr>
                <a:xfrm rot="10800000">
                  <a:off x="1924050" y="2533650"/>
                  <a:ext cx="723900" cy="685800"/>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sp>
            <p:nvSpPr>
              <p:cNvPr id="27" name="文本框 79"/>
              <p:cNvSpPr txBox="1"/>
              <p:nvPr/>
            </p:nvSpPr>
            <p:spPr>
              <a:xfrm>
                <a:off x="1435828" y="2965178"/>
                <a:ext cx="178391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dirty="0">
                    <a:solidFill>
                      <a:schemeClr val="bg1"/>
                    </a:solidFill>
                    <a:latin typeface="微软雅黑" panose="020B0503020204020204" pitchFamily="34" charset="-122"/>
                    <a:ea typeface="微软雅黑" panose="020B0503020204020204" pitchFamily="34" charset="-122"/>
                    <a:cs typeface="OPPOSans R" panose="00020600040101010101" pitchFamily="18" charset="-122"/>
                    <a:sym typeface="+mn-lt"/>
                  </a:rPr>
                  <a:t>输入标题</a:t>
                </a:r>
                <a:endParaRPr lang="zh-CN" altLang="en-US" sz="2400" b="1" dirty="0">
                  <a:solidFill>
                    <a:schemeClr val="bg1"/>
                  </a:solidFill>
                  <a:latin typeface="微软雅黑" panose="020B0503020204020204" pitchFamily="34" charset="-122"/>
                  <a:ea typeface="微软雅黑" panose="020B0503020204020204" pitchFamily="34" charset="-122"/>
                  <a:cs typeface="OPPOSans R" panose="00020600040101010101" pitchFamily="18" charset="-122"/>
                  <a:sym typeface="+mn-lt"/>
                </a:endParaRPr>
              </a:p>
            </p:txBody>
          </p:sp>
          <p:sp>
            <p:nvSpPr>
              <p:cNvPr id="28" name="矩形: 圆角 27"/>
              <p:cNvSpPr/>
              <p:nvPr/>
            </p:nvSpPr>
            <p:spPr>
              <a:xfrm>
                <a:off x="1652710" y="5296074"/>
                <a:ext cx="1350149" cy="399723"/>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lnSpc>
                    <a:spcPct val="120000"/>
                  </a:lnSpc>
                </a:pPr>
                <a:r>
                  <a:rPr lang="en-US" altLang="zh-CN" sz="1400" dirty="0">
                    <a:solidFill>
                      <a:schemeClr val="bg1"/>
                    </a:solidFill>
                    <a:latin typeface="Lato Medium" panose="020F0502020204030203" pitchFamily="34" charset="0"/>
                    <a:ea typeface="Lato Medium" panose="020F0502020204030203" pitchFamily="34" charset="0"/>
                    <a:cs typeface="Lato Medium" panose="020F0502020204030203" pitchFamily="34" charset="0"/>
                    <a:sym typeface="+mn-lt"/>
                  </a:rPr>
                  <a:t>STEP 03</a:t>
                </a:r>
                <a:endParaRPr lang="zh-CN" altLang="en-US" sz="1400" dirty="0">
                  <a:solidFill>
                    <a:schemeClr val="bg1"/>
                  </a:solidFill>
                  <a:latin typeface="Lato Medium" panose="020F0502020204030203" pitchFamily="34" charset="0"/>
                  <a:ea typeface="微软雅黑" panose="020B0503020204020204" pitchFamily="34" charset="-122"/>
                  <a:cs typeface="Lato Medium" panose="020F0502020204030203" pitchFamily="34" charset="0"/>
                  <a:sym typeface="+mn-lt"/>
                </a:endParaRPr>
              </a:p>
            </p:txBody>
          </p:sp>
          <p:sp>
            <p:nvSpPr>
              <p:cNvPr id="29" name="文本框 81"/>
              <p:cNvSpPr txBox="1"/>
              <p:nvPr/>
            </p:nvSpPr>
            <p:spPr>
              <a:xfrm>
                <a:off x="1237970" y="3748726"/>
                <a:ext cx="2179628" cy="135626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mn-lt"/>
                  </a:rPr>
                  <a:t>点击输入您的内容，或者通过复制您的文本后，再此框中选择粘贴。请言简意赅，简单说明即可</a:t>
                </a:r>
                <a:endPar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mn-lt"/>
                </a:endParaRPr>
              </a:p>
            </p:txBody>
          </p:sp>
        </p:grpSp>
        <p:grpSp>
          <p:nvGrpSpPr>
            <p:cNvPr id="9" name="组合 8"/>
            <p:cNvGrpSpPr/>
            <p:nvPr/>
          </p:nvGrpSpPr>
          <p:grpSpPr>
            <a:xfrm>
              <a:off x="3626151" y="2824066"/>
              <a:ext cx="2419350" cy="3131510"/>
              <a:chOff x="1118109" y="2929904"/>
              <a:chExt cx="2419350" cy="3131510"/>
            </a:xfrm>
          </p:grpSpPr>
          <p:sp>
            <p:nvSpPr>
              <p:cNvPr id="18" name="矩形 17"/>
              <p:cNvSpPr/>
              <p:nvPr/>
            </p:nvSpPr>
            <p:spPr>
              <a:xfrm>
                <a:off x="1119022" y="2929906"/>
                <a:ext cx="2417524" cy="3131508"/>
              </a:xfrm>
              <a:prstGeom prst="rect">
                <a:avLst/>
              </a:prstGeom>
              <a:solidFill>
                <a:schemeClr val="bg1">
                  <a:lumMod val="95000"/>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nvGrpSpPr>
              <p:cNvPr id="19" name="组合 18"/>
              <p:cNvGrpSpPr/>
              <p:nvPr/>
            </p:nvGrpSpPr>
            <p:grpSpPr>
              <a:xfrm>
                <a:off x="1118109" y="2929904"/>
                <a:ext cx="2419350" cy="724780"/>
                <a:chOff x="1104900" y="2076450"/>
                <a:chExt cx="2419350" cy="1143000"/>
              </a:xfrm>
              <a:solidFill>
                <a:srgbClr val="2D2B36"/>
              </a:solidFill>
            </p:grpSpPr>
            <p:sp>
              <p:nvSpPr>
                <p:cNvPr id="23" name="矩形 22"/>
                <p:cNvSpPr/>
                <p:nvPr/>
              </p:nvSpPr>
              <p:spPr>
                <a:xfrm>
                  <a:off x="1104900" y="2076450"/>
                  <a:ext cx="2419350" cy="876300"/>
                </a:xfrm>
                <a:prstGeom prst="rect">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24" name="等腰三角形 23"/>
                <p:cNvSpPr/>
                <p:nvPr/>
              </p:nvSpPr>
              <p:spPr>
                <a:xfrm rot="10800000">
                  <a:off x="1924050" y="2533650"/>
                  <a:ext cx="723900" cy="685800"/>
                </a:xfrm>
                <a:prstGeom prst="triangle">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sp>
            <p:nvSpPr>
              <p:cNvPr id="20" name="文本框 72"/>
              <p:cNvSpPr txBox="1"/>
              <p:nvPr/>
            </p:nvSpPr>
            <p:spPr>
              <a:xfrm>
                <a:off x="1435828" y="2965178"/>
                <a:ext cx="178391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dirty="0">
                    <a:solidFill>
                      <a:schemeClr val="bg1"/>
                    </a:solidFill>
                    <a:latin typeface="微软雅黑" panose="020B0503020204020204" pitchFamily="34" charset="-122"/>
                    <a:ea typeface="微软雅黑" panose="020B0503020204020204" pitchFamily="34" charset="-122"/>
                    <a:cs typeface="OPPOSans R" panose="00020600040101010101" pitchFamily="18" charset="-122"/>
                    <a:sym typeface="+mn-lt"/>
                  </a:rPr>
                  <a:t>输入标题</a:t>
                </a:r>
                <a:endParaRPr lang="zh-CN" altLang="en-US" sz="2400" b="1" dirty="0">
                  <a:solidFill>
                    <a:schemeClr val="bg1"/>
                  </a:solidFill>
                  <a:latin typeface="微软雅黑" panose="020B0503020204020204" pitchFamily="34" charset="-122"/>
                  <a:ea typeface="微软雅黑" panose="020B0503020204020204" pitchFamily="34" charset="-122"/>
                  <a:cs typeface="OPPOSans R" panose="00020600040101010101" pitchFamily="18" charset="-122"/>
                  <a:sym typeface="+mn-lt"/>
                </a:endParaRPr>
              </a:p>
            </p:txBody>
          </p:sp>
          <p:sp>
            <p:nvSpPr>
              <p:cNvPr id="21" name="矩形: 圆角 20"/>
              <p:cNvSpPr/>
              <p:nvPr/>
            </p:nvSpPr>
            <p:spPr>
              <a:xfrm>
                <a:off x="1652710" y="5296074"/>
                <a:ext cx="1350149" cy="399723"/>
              </a:xfrm>
              <a:prstGeom prst="roundRect">
                <a:avLst>
                  <a:gd name="adj" fmla="val 50000"/>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lnSpc>
                    <a:spcPct val="120000"/>
                  </a:lnSpc>
                </a:pPr>
                <a:r>
                  <a:rPr lang="en-US" altLang="zh-CN" sz="1400" dirty="0">
                    <a:solidFill>
                      <a:schemeClr val="bg1"/>
                    </a:solidFill>
                    <a:latin typeface="Lato Medium" panose="020F0502020204030203" pitchFamily="34" charset="0"/>
                    <a:ea typeface="Lato Medium" panose="020F0502020204030203" pitchFamily="34" charset="0"/>
                    <a:cs typeface="Lato Medium" panose="020F0502020204030203" pitchFamily="34" charset="0"/>
                    <a:sym typeface="+mn-lt"/>
                  </a:rPr>
                  <a:t>STEP 02</a:t>
                </a:r>
                <a:endParaRPr lang="zh-CN" altLang="en-US" sz="1400" dirty="0">
                  <a:solidFill>
                    <a:schemeClr val="bg1"/>
                  </a:solidFill>
                  <a:latin typeface="Lato Medium" panose="020F0502020204030203" pitchFamily="34" charset="0"/>
                  <a:ea typeface="微软雅黑" panose="020B0503020204020204" pitchFamily="34" charset="-122"/>
                  <a:cs typeface="Lato Medium" panose="020F0502020204030203" pitchFamily="34" charset="0"/>
                  <a:sym typeface="+mn-lt"/>
                </a:endParaRPr>
              </a:p>
            </p:txBody>
          </p:sp>
          <p:sp>
            <p:nvSpPr>
              <p:cNvPr id="22" name="文本框 74"/>
              <p:cNvSpPr txBox="1"/>
              <p:nvPr/>
            </p:nvSpPr>
            <p:spPr>
              <a:xfrm>
                <a:off x="1237970" y="3748726"/>
                <a:ext cx="2179628" cy="135626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mn-lt"/>
                  </a:rPr>
                  <a:t>点击输入您的内容，或者通过复制您的文本后，再此框中选择粘贴。请言简意赅，简单说明即可</a:t>
                </a:r>
                <a:endPar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mn-lt"/>
                </a:endParaRPr>
              </a:p>
            </p:txBody>
          </p:sp>
        </p:grpSp>
        <p:grpSp>
          <p:nvGrpSpPr>
            <p:cNvPr id="10" name="组合 9"/>
            <p:cNvGrpSpPr/>
            <p:nvPr/>
          </p:nvGrpSpPr>
          <p:grpSpPr>
            <a:xfrm>
              <a:off x="8642234" y="2824066"/>
              <a:ext cx="2419350" cy="3131510"/>
              <a:chOff x="1118109" y="2929904"/>
              <a:chExt cx="2419350" cy="3131510"/>
            </a:xfrm>
          </p:grpSpPr>
          <p:sp>
            <p:nvSpPr>
              <p:cNvPr id="11" name="矩形 10"/>
              <p:cNvSpPr/>
              <p:nvPr/>
            </p:nvSpPr>
            <p:spPr>
              <a:xfrm>
                <a:off x="1119022" y="2929906"/>
                <a:ext cx="2417524" cy="3131508"/>
              </a:xfrm>
              <a:prstGeom prst="rect">
                <a:avLst/>
              </a:prstGeom>
              <a:solidFill>
                <a:schemeClr val="bg1">
                  <a:lumMod val="95000"/>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nvGrpSpPr>
              <p:cNvPr id="12" name="组合 11"/>
              <p:cNvGrpSpPr/>
              <p:nvPr/>
            </p:nvGrpSpPr>
            <p:grpSpPr>
              <a:xfrm>
                <a:off x="1118109" y="2929904"/>
                <a:ext cx="2419350" cy="724780"/>
                <a:chOff x="1104900" y="2076450"/>
                <a:chExt cx="2419350" cy="1143000"/>
              </a:xfrm>
              <a:solidFill>
                <a:srgbClr val="2D2B36"/>
              </a:solidFill>
            </p:grpSpPr>
            <p:sp>
              <p:nvSpPr>
                <p:cNvPr id="16" name="矩形 15"/>
                <p:cNvSpPr/>
                <p:nvPr/>
              </p:nvSpPr>
              <p:spPr>
                <a:xfrm>
                  <a:off x="1104900" y="2076450"/>
                  <a:ext cx="2419350" cy="876300"/>
                </a:xfrm>
                <a:prstGeom prst="rect">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17" name="等腰三角形 16"/>
                <p:cNvSpPr/>
                <p:nvPr/>
              </p:nvSpPr>
              <p:spPr>
                <a:xfrm rot="10800000">
                  <a:off x="1924050" y="2533650"/>
                  <a:ext cx="723900" cy="685800"/>
                </a:xfrm>
                <a:prstGeom prst="triangle">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sp>
            <p:nvSpPr>
              <p:cNvPr id="13" name="文本框 65"/>
              <p:cNvSpPr txBox="1"/>
              <p:nvPr/>
            </p:nvSpPr>
            <p:spPr>
              <a:xfrm>
                <a:off x="1435828" y="2965178"/>
                <a:ext cx="178391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dirty="0">
                    <a:solidFill>
                      <a:schemeClr val="bg1"/>
                    </a:solidFill>
                    <a:latin typeface="微软雅黑" panose="020B0503020204020204" pitchFamily="34" charset="-122"/>
                    <a:ea typeface="微软雅黑" panose="020B0503020204020204" pitchFamily="34" charset="-122"/>
                    <a:cs typeface="OPPOSans R" panose="00020600040101010101" pitchFamily="18" charset="-122"/>
                    <a:sym typeface="+mn-lt"/>
                  </a:rPr>
                  <a:t>输入标题</a:t>
                </a:r>
                <a:endParaRPr lang="zh-CN" altLang="en-US" sz="2400" b="1" dirty="0">
                  <a:solidFill>
                    <a:schemeClr val="bg1"/>
                  </a:solidFill>
                  <a:latin typeface="微软雅黑" panose="020B0503020204020204" pitchFamily="34" charset="-122"/>
                  <a:ea typeface="微软雅黑" panose="020B0503020204020204" pitchFamily="34" charset="-122"/>
                  <a:cs typeface="OPPOSans R" panose="00020600040101010101" pitchFamily="18" charset="-122"/>
                  <a:sym typeface="+mn-lt"/>
                </a:endParaRPr>
              </a:p>
            </p:txBody>
          </p:sp>
          <p:sp>
            <p:nvSpPr>
              <p:cNvPr id="14" name="矩形: 圆角 13"/>
              <p:cNvSpPr/>
              <p:nvPr/>
            </p:nvSpPr>
            <p:spPr>
              <a:xfrm>
                <a:off x="1652710" y="5296074"/>
                <a:ext cx="1350149" cy="399723"/>
              </a:xfrm>
              <a:prstGeom prst="roundRect">
                <a:avLst>
                  <a:gd name="adj" fmla="val 50000"/>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lnSpc>
                    <a:spcPct val="120000"/>
                  </a:lnSpc>
                </a:pPr>
                <a:r>
                  <a:rPr lang="en-US" altLang="zh-CN" sz="1400" dirty="0">
                    <a:solidFill>
                      <a:schemeClr val="bg1"/>
                    </a:solidFill>
                    <a:latin typeface="Lato Medium" panose="020F0502020204030203" pitchFamily="34" charset="0"/>
                    <a:ea typeface="Lato Medium" panose="020F0502020204030203" pitchFamily="34" charset="0"/>
                    <a:cs typeface="Lato Medium" panose="020F0502020204030203" pitchFamily="34" charset="0"/>
                    <a:sym typeface="+mn-lt"/>
                  </a:rPr>
                  <a:t>STEP 04</a:t>
                </a:r>
                <a:endParaRPr lang="zh-CN" altLang="en-US" sz="1400" dirty="0">
                  <a:solidFill>
                    <a:schemeClr val="bg1"/>
                  </a:solidFill>
                  <a:latin typeface="Lato Medium" panose="020F0502020204030203" pitchFamily="34" charset="0"/>
                  <a:ea typeface="微软雅黑" panose="020B0503020204020204" pitchFamily="34" charset="-122"/>
                  <a:cs typeface="Lato Medium" panose="020F0502020204030203" pitchFamily="34" charset="0"/>
                  <a:sym typeface="+mn-lt"/>
                </a:endParaRPr>
              </a:p>
            </p:txBody>
          </p:sp>
          <p:sp>
            <p:nvSpPr>
              <p:cNvPr id="15" name="文本框 67"/>
              <p:cNvSpPr txBox="1"/>
              <p:nvPr/>
            </p:nvSpPr>
            <p:spPr>
              <a:xfrm>
                <a:off x="1237970" y="3748726"/>
                <a:ext cx="2179628" cy="135626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mn-lt"/>
                  </a:rPr>
                  <a:t>点击输入您的内容，或者通过复制您的文本后，再此框中选择粘贴。请言简意赅，简单说明即可</a:t>
                </a:r>
                <a:endPar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mn-lt"/>
                </a:endParaRPr>
              </a:p>
            </p:txBody>
          </p:sp>
        </p:gr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EC77227B-A846-4CCF-A1B0-BACEABE2B36C}" type="datetime1">
              <a:rPr lang="zh-CN" altLang="en-US" smtClean="0"/>
            </a:fld>
            <a:endParaRPr lang="zh-CN" altLang="en-US" dirty="0"/>
          </a:p>
        </p:txBody>
      </p:sp>
      <p:sp>
        <p:nvSpPr>
          <p:cNvPr id="4" name="灯片编号占位符 3"/>
          <p:cNvSpPr>
            <a:spLocks noGrp="1"/>
          </p:cNvSpPr>
          <p:nvPr>
            <p:ph type="sldNum" sz="quarter" idx="11"/>
          </p:nvPr>
        </p:nvSpPr>
        <p:spPr/>
        <p:txBody>
          <a:bodyPr/>
          <a:lstStyle/>
          <a:p>
            <a:fld id="{D719EC7C-99FD-49AB-95FC-6779324E7E4F}" type="slidenum">
              <a:rPr lang="zh-CN" altLang="en-US" smtClean="0"/>
            </a:fld>
            <a:endParaRPr lang="zh-CN" altLang="en-US" dirty="0"/>
          </a:p>
        </p:txBody>
      </p:sp>
      <p:sp>
        <p:nvSpPr>
          <p:cNvPr id="5" name="页脚占位符 4"/>
          <p:cNvSpPr>
            <a:spLocks noGrp="1"/>
          </p:cNvSpPr>
          <p:nvPr>
            <p:ph type="ftr" sz="quarter" idx="12"/>
          </p:nvPr>
        </p:nvSpPr>
        <p:spPr/>
        <p:txBody>
          <a:bodyPr/>
          <a:lstStyle/>
          <a:p>
            <a:endParaRPr lang="zh-CN" altLang="en-US" dirty="0"/>
          </a:p>
        </p:txBody>
      </p:sp>
      <p:grpSp>
        <p:nvGrpSpPr>
          <p:cNvPr id="37" name="组合 36"/>
          <p:cNvGrpSpPr/>
          <p:nvPr userDrawn="1"/>
        </p:nvGrpSpPr>
        <p:grpSpPr>
          <a:xfrm>
            <a:off x="8074315" y="4063852"/>
            <a:ext cx="3201854" cy="1542228"/>
            <a:chOff x="8141407" y="3806531"/>
            <a:chExt cx="3201854" cy="1542228"/>
          </a:xfrm>
        </p:grpSpPr>
        <p:sp>
          <p:nvSpPr>
            <p:cNvPr id="90" name="9"/>
            <p:cNvSpPr/>
            <p:nvPr/>
          </p:nvSpPr>
          <p:spPr>
            <a:xfrm>
              <a:off x="8141407" y="3806531"/>
              <a:ext cx="2115852"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91" name="10"/>
            <p:cNvSpPr/>
            <p:nvPr/>
          </p:nvSpPr>
          <p:spPr>
            <a:xfrm>
              <a:off x="8141407" y="4315656"/>
              <a:ext cx="3201854" cy="103310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1"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点击输入您的内容，或通过复制您的文本后，到此框中选择粘贴。请言简意赅，简单说明即可，不必繁琐。</a:t>
              </a:r>
              <a:endPar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grpSp>
      <p:grpSp>
        <p:nvGrpSpPr>
          <p:cNvPr id="38" name="组合 37"/>
          <p:cNvGrpSpPr/>
          <p:nvPr userDrawn="1"/>
        </p:nvGrpSpPr>
        <p:grpSpPr>
          <a:xfrm>
            <a:off x="915831" y="4063852"/>
            <a:ext cx="3201854" cy="1542228"/>
            <a:chOff x="8141407" y="3806531"/>
            <a:chExt cx="3201854" cy="1542228"/>
          </a:xfrm>
        </p:grpSpPr>
        <p:sp>
          <p:nvSpPr>
            <p:cNvPr id="88" name="9"/>
            <p:cNvSpPr/>
            <p:nvPr/>
          </p:nvSpPr>
          <p:spPr>
            <a:xfrm>
              <a:off x="9227409" y="3806531"/>
              <a:ext cx="2115852"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89" name="10"/>
            <p:cNvSpPr/>
            <p:nvPr/>
          </p:nvSpPr>
          <p:spPr>
            <a:xfrm>
              <a:off x="8141407" y="4315656"/>
              <a:ext cx="3201854" cy="103310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1"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点击输入您的内容，或通过复制您的文本后，到此框中选择粘贴。请言简意赅，简单说明即可，不必繁琐。</a:t>
              </a:r>
              <a:endPar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grpSp>
      <p:grpSp>
        <p:nvGrpSpPr>
          <p:cNvPr id="39" name="组合 38"/>
          <p:cNvGrpSpPr/>
          <p:nvPr userDrawn="1"/>
        </p:nvGrpSpPr>
        <p:grpSpPr>
          <a:xfrm>
            <a:off x="3627004" y="1311339"/>
            <a:ext cx="5034027" cy="1219063"/>
            <a:chOff x="8141406" y="3806531"/>
            <a:chExt cx="5034027" cy="1219063"/>
          </a:xfrm>
        </p:grpSpPr>
        <p:sp>
          <p:nvSpPr>
            <p:cNvPr id="86" name="9"/>
            <p:cNvSpPr/>
            <p:nvPr/>
          </p:nvSpPr>
          <p:spPr>
            <a:xfrm>
              <a:off x="9600493" y="3806531"/>
              <a:ext cx="2115852"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87" name="10"/>
            <p:cNvSpPr/>
            <p:nvPr/>
          </p:nvSpPr>
          <p:spPr>
            <a:xfrm>
              <a:off x="8141406" y="4315656"/>
              <a:ext cx="5034027" cy="70993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点击输入您的内容，或通过复制您的文本后，到此框中选择粘贴。请言简意赅，简单说明即可，不必繁琐。</a:t>
              </a:r>
              <a:endPar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grpSp>
      <p:grpSp>
        <p:nvGrpSpPr>
          <p:cNvPr id="44" name="Group 4"/>
          <p:cNvGrpSpPr/>
          <p:nvPr userDrawn="1"/>
        </p:nvGrpSpPr>
        <p:grpSpPr>
          <a:xfrm>
            <a:off x="4376420" y="2482850"/>
            <a:ext cx="3438525" cy="3311525"/>
            <a:chOff x="4200186" y="2320894"/>
            <a:chExt cx="3791627" cy="3651116"/>
          </a:xfrm>
        </p:grpSpPr>
        <p:sp>
          <p:nvSpPr>
            <p:cNvPr id="48" name="Rounded Rectangle 6"/>
            <p:cNvSpPr/>
            <p:nvPr/>
          </p:nvSpPr>
          <p:spPr>
            <a:xfrm flipH="1">
              <a:off x="4214254" y="4850056"/>
              <a:ext cx="3777559" cy="914400"/>
            </a:xfrm>
            <a:prstGeom prst="roundRect">
              <a:avLst>
                <a:gd name="adj" fmla="val 50000"/>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lnSpc>
                  <a:spcPct val="120000"/>
                </a:lnSpc>
              </a:pPr>
              <a:endParaRPr lang="en-GB" sz="900" dirty="0">
                <a:solidFill>
                  <a:schemeClr val="tx1">
                    <a:lumMod val="75000"/>
                    <a:lumOff val="25000"/>
                  </a:schemeClr>
                </a:solidFill>
                <a:latin typeface="微软雅黑" panose="020B0503020204020204" pitchFamily="34" charset="-122"/>
                <a:ea typeface="微软雅黑" panose="020B0503020204020204" pitchFamily="34" charset="-122"/>
                <a:cs typeface="OPPOSans B" panose="00020600040101010101" pitchFamily="18" charset="-122"/>
                <a:sym typeface="+mn-lt"/>
              </a:endParaRPr>
            </a:p>
          </p:txBody>
        </p:sp>
        <p:sp>
          <p:nvSpPr>
            <p:cNvPr id="49" name="Rounded Rectangle 5"/>
            <p:cNvSpPr/>
            <p:nvPr/>
          </p:nvSpPr>
          <p:spPr>
            <a:xfrm rot="3492391" flipH="1">
              <a:off x="4991307" y="3689252"/>
              <a:ext cx="3651116" cy="914400"/>
            </a:xfrm>
            <a:prstGeom prst="roundRect">
              <a:avLst>
                <a:gd name="adj" fmla="val 50000"/>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lnSpc>
                  <a:spcPct val="120000"/>
                </a:lnSpc>
              </a:pPr>
              <a:endParaRPr lang="en-GB" sz="900" dirty="0">
                <a:solidFill>
                  <a:schemeClr val="tx1">
                    <a:lumMod val="75000"/>
                    <a:lumOff val="25000"/>
                  </a:schemeClr>
                </a:solidFill>
                <a:latin typeface="微软雅黑" panose="020B0503020204020204" pitchFamily="34" charset="-122"/>
                <a:ea typeface="微软雅黑" panose="020B0503020204020204" pitchFamily="34" charset="-122"/>
                <a:cs typeface="OPPOSans B" panose="00020600040101010101" pitchFamily="18" charset="-122"/>
                <a:sym typeface="+mn-lt"/>
              </a:endParaRPr>
            </a:p>
          </p:txBody>
        </p:sp>
        <p:sp>
          <p:nvSpPr>
            <p:cNvPr id="81" name="Rounded Rectangle 3"/>
            <p:cNvSpPr/>
            <p:nvPr/>
          </p:nvSpPr>
          <p:spPr>
            <a:xfrm rot="18107609">
              <a:off x="3556490" y="3689252"/>
              <a:ext cx="3651116" cy="9144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lnSpc>
                  <a:spcPct val="120000"/>
                </a:lnSpc>
              </a:pPr>
              <a:endParaRPr lang="en-GB" sz="900" dirty="0">
                <a:solidFill>
                  <a:schemeClr val="tx1">
                    <a:lumMod val="75000"/>
                    <a:lumOff val="25000"/>
                  </a:schemeClr>
                </a:solidFill>
                <a:latin typeface="微软雅黑" panose="020B0503020204020204" pitchFamily="34" charset="-122"/>
                <a:ea typeface="微软雅黑" panose="020B0503020204020204" pitchFamily="34" charset="-122"/>
                <a:cs typeface="OPPOSans B" panose="00020600040101010101" pitchFamily="18" charset="-122"/>
                <a:sym typeface="+mn-lt"/>
              </a:endParaRPr>
            </a:p>
          </p:txBody>
        </p:sp>
        <p:sp>
          <p:nvSpPr>
            <p:cNvPr id="82" name="Rounded Rectangle 9"/>
            <p:cNvSpPr/>
            <p:nvPr/>
          </p:nvSpPr>
          <p:spPr>
            <a:xfrm flipH="1">
              <a:off x="4200186" y="4850056"/>
              <a:ext cx="1948760" cy="914400"/>
            </a:xfrm>
            <a:prstGeom prst="roundRect">
              <a:avLst>
                <a:gd name="adj" fmla="val 50000"/>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lnSpc>
                  <a:spcPct val="120000"/>
                </a:lnSpc>
              </a:pPr>
              <a:endParaRPr lang="en-GB" sz="900" dirty="0">
                <a:solidFill>
                  <a:schemeClr val="tx1">
                    <a:lumMod val="75000"/>
                    <a:lumOff val="25000"/>
                  </a:schemeClr>
                </a:solidFill>
                <a:latin typeface="微软雅黑" panose="020B0503020204020204" pitchFamily="34" charset="-122"/>
                <a:ea typeface="微软雅黑" panose="020B0503020204020204" pitchFamily="34" charset="-122"/>
                <a:cs typeface="OPPOSans B" panose="00020600040101010101" pitchFamily="18" charset="-122"/>
                <a:sym typeface="+mn-lt"/>
              </a:endParaRPr>
            </a:p>
          </p:txBody>
        </p:sp>
        <p:sp>
          <p:nvSpPr>
            <p:cNvPr id="83" name="Oval 13"/>
            <p:cNvSpPr/>
            <p:nvPr/>
          </p:nvSpPr>
          <p:spPr>
            <a:xfrm>
              <a:off x="5725181" y="2613073"/>
              <a:ext cx="755703" cy="7557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lnSpc>
                  <a:spcPct val="120000"/>
                </a:lnSpc>
              </a:pPr>
              <a:endParaRPr lang="en-GB" sz="900" dirty="0">
                <a:solidFill>
                  <a:schemeClr val="tx1">
                    <a:lumMod val="75000"/>
                    <a:lumOff val="25000"/>
                  </a:schemeClr>
                </a:solidFill>
                <a:latin typeface="微软雅黑" panose="020B0503020204020204" pitchFamily="34" charset="-122"/>
                <a:ea typeface="微软雅黑" panose="020B0503020204020204" pitchFamily="34" charset="-122"/>
                <a:cs typeface="OPPOSans B" panose="00020600040101010101" pitchFamily="18" charset="-122"/>
                <a:sym typeface="+mn-lt"/>
              </a:endParaRPr>
            </a:p>
          </p:txBody>
        </p:sp>
        <p:sp>
          <p:nvSpPr>
            <p:cNvPr id="84" name="Oval 14"/>
            <p:cNvSpPr/>
            <p:nvPr/>
          </p:nvSpPr>
          <p:spPr>
            <a:xfrm>
              <a:off x="4297730" y="4929404"/>
              <a:ext cx="755703" cy="7557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lnSpc>
                  <a:spcPct val="120000"/>
                </a:lnSpc>
              </a:pPr>
              <a:endParaRPr lang="en-GB" sz="900" dirty="0">
                <a:solidFill>
                  <a:schemeClr val="tx1">
                    <a:lumMod val="75000"/>
                    <a:lumOff val="25000"/>
                  </a:schemeClr>
                </a:solidFill>
                <a:latin typeface="微软雅黑" panose="020B0503020204020204" pitchFamily="34" charset="-122"/>
                <a:ea typeface="微软雅黑" panose="020B0503020204020204" pitchFamily="34" charset="-122"/>
                <a:cs typeface="OPPOSans B" panose="00020600040101010101" pitchFamily="18" charset="-122"/>
                <a:sym typeface="+mn-lt"/>
              </a:endParaRPr>
            </a:p>
          </p:txBody>
        </p:sp>
        <p:sp>
          <p:nvSpPr>
            <p:cNvPr id="85" name="Oval 15"/>
            <p:cNvSpPr/>
            <p:nvPr/>
          </p:nvSpPr>
          <p:spPr>
            <a:xfrm>
              <a:off x="7164059" y="4930934"/>
              <a:ext cx="755703" cy="7557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lnSpc>
                  <a:spcPct val="120000"/>
                </a:lnSpc>
              </a:pPr>
              <a:endParaRPr lang="en-GB" sz="900" dirty="0">
                <a:solidFill>
                  <a:schemeClr val="tx1">
                    <a:lumMod val="75000"/>
                    <a:lumOff val="25000"/>
                  </a:schemeClr>
                </a:solidFill>
                <a:latin typeface="微软雅黑" panose="020B0503020204020204" pitchFamily="34" charset="-122"/>
                <a:ea typeface="微软雅黑" panose="020B0503020204020204" pitchFamily="34" charset="-122"/>
                <a:cs typeface="OPPOSans B" panose="00020600040101010101" pitchFamily="18" charset="-122"/>
                <a:sym typeface="+mn-lt"/>
              </a:endParaRPr>
            </a:p>
          </p:txBody>
        </p:sp>
      </p:grpSp>
      <p:pic>
        <p:nvPicPr>
          <p:cNvPr id="27" name="图形 6"/>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561205" y="4952365"/>
            <a:ext cx="485140" cy="474345"/>
          </a:xfrm>
          <a:prstGeom prst="rect">
            <a:avLst/>
          </a:prstGeom>
        </p:spPr>
      </p:pic>
      <p:pic>
        <p:nvPicPr>
          <p:cNvPr id="28" name="图形 8"/>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876290" y="2839720"/>
            <a:ext cx="445770" cy="503555"/>
          </a:xfrm>
          <a:prstGeom prst="rect">
            <a:avLst/>
          </a:prstGeom>
        </p:spPr>
      </p:pic>
      <p:pic>
        <p:nvPicPr>
          <p:cNvPr id="29" name="图形 10"/>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7192645" y="4963160"/>
            <a:ext cx="454025" cy="444500"/>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EC77227B-A846-4CCF-A1B0-BACEABE2B36C}" type="datetime1">
              <a:rPr lang="zh-CN" altLang="en-US" smtClean="0"/>
            </a:fld>
            <a:endParaRPr lang="zh-CN" altLang="en-US" dirty="0"/>
          </a:p>
        </p:txBody>
      </p:sp>
      <p:sp>
        <p:nvSpPr>
          <p:cNvPr id="4" name="灯片编号占位符 3"/>
          <p:cNvSpPr>
            <a:spLocks noGrp="1"/>
          </p:cNvSpPr>
          <p:nvPr>
            <p:ph type="sldNum" sz="quarter" idx="11"/>
          </p:nvPr>
        </p:nvSpPr>
        <p:spPr/>
        <p:txBody>
          <a:bodyPr/>
          <a:lstStyle/>
          <a:p>
            <a:fld id="{D719EC7C-99FD-49AB-95FC-6779324E7E4F}" type="slidenum">
              <a:rPr lang="zh-CN" altLang="en-US" smtClean="0"/>
            </a:fld>
            <a:endParaRPr lang="zh-CN" altLang="en-US" dirty="0"/>
          </a:p>
        </p:txBody>
      </p:sp>
      <p:sp>
        <p:nvSpPr>
          <p:cNvPr id="5" name="页脚占位符 4"/>
          <p:cNvSpPr>
            <a:spLocks noGrp="1"/>
          </p:cNvSpPr>
          <p:nvPr>
            <p:ph type="ftr" sz="quarter" idx="12"/>
          </p:nvPr>
        </p:nvSpPr>
        <p:spPr/>
        <p:txBody>
          <a:bodyPr/>
          <a:lstStyle/>
          <a:p>
            <a:endParaRPr lang="zh-CN" altLang="en-US" dirty="0"/>
          </a:p>
        </p:txBody>
      </p:sp>
      <p:grpSp>
        <p:nvGrpSpPr>
          <p:cNvPr id="6" name="组合 5"/>
          <p:cNvGrpSpPr/>
          <p:nvPr userDrawn="1"/>
        </p:nvGrpSpPr>
        <p:grpSpPr>
          <a:xfrm>
            <a:off x="490301" y="1835740"/>
            <a:ext cx="6081295" cy="3771078"/>
            <a:chOff x="842322" y="1882723"/>
            <a:chExt cx="6081295" cy="3771078"/>
          </a:xfrm>
        </p:grpSpPr>
        <p:sp>
          <p:nvSpPr>
            <p:cNvPr id="7" name="流程图: 数据 5"/>
            <p:cNvSpPr/>
            <p:nvPr/>
          </p:nvSpPr>
          <p:spPr>
            <a:xfrm>
              <a:off x="1750483" y="2174001"/>
              <a:ext cx="2370667" cy="1280584"/>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1" fmla="*/ 0 w 13871"/>
                <a:gd name="connsiteY0-2" fmla="*/ 10000 h 10000"/>
                <a:gd name="connsiteX1-3" fmla="*/ 2000 w 13871"/>
                <a:gd name="connsiteY1-4" fmla="*/ 0 h 10000"/>
                <a:gd name="connsiteX2-5" fmla="*/ 13871 w 13871"/>
                <a:gd name="connsiteY2-6" fmla="*/ 2910 h 10000"/>
                <a:gd name="connsiteX3-7" fmla="*/ 8000 w 13871"/>
                <a:gd name="connsiteY3-8" fmla="*/ 10000 h 10000"/>
                <a:gd name="connsiteX4-9" fmla="*/ 0 w 13871"/>
                <a:gd name="connsiteY4-10" fmla="*/ 10000 h 10000"/>
                <a:gd name="connsiteX0-11" fmla="*/ 0 w 13871"/>
                <a:gd name="connsiteY0-12" fmla="*/ 8360 h 8360"/>
                <a:gd name="connsiteX1-13" fmla="*/ 11153 w 13871"/>
                <a:gd name="connsiteY1-14" fmla="*/ 0 h 8360"/>
                <a:gd name="connsiteX2-15" fmla="*/ 13871 w 13871"/>
                <a:gd name="connsiteY2-16" fmla="*/ 1270 h 8360"/>
                <a:gd name="connsiteX3-17" fmla="*/ 8000 w 13871"/>
                <a:gd name="connsiteY3-18" fmla="*/ 8360 h 8360"/>
                <a:gd name="connsiteX4-19" fmla="*/ 0 w 13871"/>
                <a:gd name="connsiteY4-20" fmla="*/ 8360 h 8360"/>
                <a:gd name="connsiteX0-21" fmla="*/ 0 w 16221"/>
                <a:gd name="connsiteY0-22" fmla="*/ 5063 h 10000"/>
                <a:gd name="connsiteX1-23" fmla="*/ 14262 w 16221"/>
                <a:gd name="connsiteY1-24" fmla="*/ 0 h 10000"/>
                <a:gd name="connsiteX2-25" fmla="*/ 16221 w 16221"/>
                <a:gd name="connsiteY2-26" fmla="*/ 1519 h 10000"/>
                <a:gd name="connsiteX3-27" fmla="*/ 11988 w 16221"/>
                <a:gd name="connsiteY3-28" fmla="*/ 10000 h 10000"/>
                <a:gd name="connsiteX4-29" fmla="*/ 0 w 16221"/>
                <a:gd name="connsiteY4-30" fmla="*/ 5063 h 10000"/>
                <a:gd name="connsiteX0-31" fmla="*/ 0 w 16221"/>
                <a:gd name="connsiteY0-32" fmla="*/ 7246 h 12183"/>
                <a:gd name="connsiteX1-33" fmla="*/ 10250 w 16221"/>
                <a:gd name="connsiteY1-34" fmla="*/ 0 h 12183"/>
                <a:gd name="connsiteX2-35" fmla="*/ 16221 w 16221"/>
                <a:gd name="connsiteY2-36" fmla="*/ 3702 h 12183"/>
                <a:gd name="connsiteX3-37" fmla="*/ 11988 w 16221"/>
                <a:gd name="connsiteY3-38" fmla="*/ 12183 h 12183"/>
                <a:gd name="connsiteX4-39" fmla="*/ 0 w 16221"/>
                <a:gd name="connsiteY4-40" fmla="*/ 7246 h 12183"/>
                <a:gd name="connsiteX0-41" fmla="*/ 0 w 16221"/>
                <a:gd name="connsiteY0-42" fmla="*/ 7246 h 13132"/>
                <a:gd name="connsiteX1-43" fmla="*/ 10250 w 16221"/>
                <a:gd name="connsiteY1-44" fmla="*/ 0 h 13132"/>
                <a:gd name="connsiteX2-45" fmla="*/ 16221 w 16221"/>
                <a:gd name="connsiteY2-46" fmla="*/ 3702 h 13132"/>
                <a:gd name="connsiteX3-47" fmla="*/ 3412 w 16221"/>
                <a:gd name="connsiteY3-48" fmla="*/ 13132 h 13132"/>
                <a:gd name="connsiteX4-49" fmla="*/ 0 w 16221"/>
                <a:gd name="connsiteY4-50" fmla="*/ 7246 h 13132"/>
                <a:gd name="connsiteX0-51" fmla="*/ 0 w 16279"/>
                <a:gd name="connsiteY0-52" fmla="*/ 7246 h 13132"/>
                <a:gd name="connsiteX1-53" fmla="*/ 10250 w 16279"/>
                <a:gd name="connsiteY1-54" fmla="*/ 0 h 13132"/>
                <a:gd name="connsiteX2-55" fmla="*/ 16279 w 16279"/>
                <a:gd name="connsiteY2-56" fmla="*/ 3765 h 13132"/>
                <a:gd name="connsiteX3-57" fmla="*/ 3412 w 16279"/>
                <a:gd name="connsiteY3-58" fmla="*/ 13132 h 13132"/>
                <a:gd name="connsiteX4-59" fmla="*/ 0 w 16279"/>
                <a:gd name="connsiteY4-60" fmla="*/ 7246 h 13132"/>
                <a:gd name="connsiteX0-61" fmla="*/ 0 w 16301"/>
                <a:gd name="connsiteY0-62" fmla="*/ 7246 h 13132"/>
                <a:gd name="connsiteX1-63" fmla="*/ 10250 w 16301"/>
                <a:gd name="connsiteY1-64" fmla="*/ 0 h 13132"/>
                <a:gd name="connsiteX2-65" fmla="*/ 16301 w 16301"/>
                <a:gd name="connsiteY2-66" fmla="*/ 3812 h 13132"/>
                <a:gd name="connsiteX3-67" fmla="*/ 3412 w 16301"/>
                <a:gd name="connsiteY3-68" fmla="*/ 13132 h 13132"/>
                <a:gd name="connsiteX4-69" fmla="*/ 0 w 16301"/>
                <a:gd name="connsiteY4-70" fmla="*/ 7246 h 13132"/>
                <a:gd name="connsiteX0-71" fmla="*/ 0 w 16366"/>
                <a:gd name="connsiteY0-72" fmla="*/ 7246 h 13132"/>
                <a:gd name="connsiteX1-73" fmla="*/ 10250 w 16366"/>
                <a:gd name="connsiteY1-74" fmla="*/ 0 h 13132"/>
                <a:gd name="connsiteX2-75" fmla="*/ 16366 w 16366"/>
                <a:gd name="connsiteY2-76" fmla="*/ 3836 h 13132"/>
                <a:gd name="connsiteX3-77" fmla="*/ 3412 w 16366"/>
                <a:gd name="connsiteY3-78" fmla="*/ 13132 h 13132"/>
                <a:gd name="connsiteX4-79" fmla="*/ 0 w 16366"/>
                <a:gd name="connsiteY4-80" fmla="*/ 7246 h 1313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366" h="13132">
                  <a:moveTo>
                    <a:pt x="0" y="7246"/>
                  </a:moveTo>
                  <a:lnTo>
                    <a:pt x="10250" y="0"/>
                  </a:lnTo>
                  <a:lnTo>
                    <a:pt x="16366" y="3836"/>
                  </a:lnTo>
                  <a:lnTo>
                    <a:pt x="3412" y="13132"/>
                  </a:lnTo>
                  <a:lnTo>
                    <a:pt x="0" y="7246"/>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9200">
                <a:defRPr/>
              </a:pP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Calibri" panose="020F0502020204030204" pitchFamily="34" charset="0"/>
              </a:endParaRPr>
            </a:p>
          </p:txBody>
        </p:sp>
        <p:sp>
          <p:nvSpPr>
            <p:cNvPr id="8" name="流程图: 数据 5"/>
            <p:cNvSpPr/>
            <p:nvPr/>
          </p:nvSpPr>
          <p:spPr>
            <a:xfrm>
              <a:off x="2690283" y="3209052"/>
              <a:ext cx="2370667" cy="1280583"/>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1" fmla="*/ 0 w 13871"/>
                <a:gd name="connsiteY0-2" fmla="*/ 10000 h 10000"/>
                <a:gd name="connsiteX1-3" fmla="*/ 2000 w 13871"/>
                <a:gd name="connsiteY1-4" fmla="*/ 0 h 10000"/>
                <a:gd name="connsiteX2-5" fmla="*/ 13871 w 13871"/>
                <a:gd name="connsiteY2-6" fmla="*/ 2910 h 10000"/>
                <a:gd name="connsiteX3-7" fmla="*/ 8000 w 13871"/>
                <a:gd name="connsiteY3-8" fmla="*/ 10000 h 10000"/>
                <a:gd name="connsiteX4-9" fmla="*/ 0 w 13871"/>
                <a:gd name="connsiteY4-10" fmla="*/ 10000 h 10000"/>
                <a:gd name="connsiteX0-11" fmla="*/ 0 w 13871"/>
                <a:gd name="connsiteY0-12" fmla="*/ 8360 h 8360"/>
                <a:gd name="connsiteX1-13" fmla="*/ 11153 w 13871"/>
                <a:gd name="connsiteY1-14" fmla="*/ 0 h 8360"/>
                <a:gd name="connsiteX2-15" fmla="*/ 13871 w 13871"/>
                <a:gd name="connsiteY2-16" fmla="*/ 1270 h 8360"/>
                <a:gd name="connsiteX3-17" fmla="*/ 8000 w 13871"/>
                <a:gd name="connsiteY3-18" fmla="*/ 8360 h 8360"/>
                <a:gd name="connsiteX4-19" fmla="*/ 0 w 13871"/>
                <a:gd name="connsiteY4-20" fmla="*/ 8360 h 8360"/>
                <a:gd name="connsiteX0-21" fmla="*/ 0 w 16221"/>
                <a:gd name="connsiteY0-22" fmla="*/ 5063 h 10000"/>
                <a:gd name="connsiteX1-23" fmla="*/ 14262 w 16221"/>
                <a:gd name="connsiteY1-24" fmla="*/ 0 h 10000"/>
                <a:gd name="connsiteX2-25" fmla="*/ 16221 w 16221"/>
                <a:gd name="connsiteY2-26" fmla="*/ 1519 h 10000"/>
                <a:gd name="connsiteX3-27" fmla="*/ 11988 w 16221"/>
                <a:gd name="connsiteY3-28" fmla="*/ 10000 h 10000"/>
                <a:gd name="connsiteX4-29" fmla="*/ 0 w 16221"/>
                <a:gd name="connsiteY4-30" fmla="*/ 5063 h 10000"/>
                <a:gd name="connsiteX0-31" fmla="*/ 0 w 16221"/>
                <a:gd name="connsiteY0-32" fmla="*/ 7246 h 12183"/>
                <a:gd name="connsiteX1-33" fmla="*/ 10250 w 16221"/>
                <a:gd name="connsiteY1-34" fmla="*/ 0 h 12183"/>
                <a:gd name="connsiteX2-35" fmla="*/ 16221 w 16221"/>
                <a:gd name="connsiteY2-36" fmla="*/ 3702 h 12183"/>
                <a:gd name="connsiteX3-37" fmla="*/ 11988 w 16221"/>
                <a:gd name="connsiteY3-38" fmla="*/ 12183 h 12183"/>
                <a:gd name="connsiteX4-39" fmla="*/ 0 w 16221"/>
                <a:gd name="connsiteY4-40" fmla="*/ 7246 h 12183"/>
                <a:gd name="connsiteX0-41" fmla="*/ 0 w 16221"/>
                <a:gd name="connsiteY0-42" fmla="*/ 7246 h 13132"/>
                <a:gd name="connsiteX1-43" fmla="*/ 10250 w 16221"/>
                <a:gd name="connsiteY1-44" fmla="*/ 0 h 13132"/>
                <a:gd name="connsiteX2-45" fmla="*/ 16221 w 16221"/>
                <a:gd name="connsiteY2-46" fmla="*/ 3702 h 13132"/>
                <a:gd name="connsiteX3-47" fmla="*/ 3412 w 16221"/>
                <a:gd name="connsiteY3-48" fmla="*/ 13132 h 13132"/>
                <a:gd name="connsiteX4-49" fmla="*/ 0 w 16221"/>
                <a:gd name="connsiteY4-50" fmla="*/ 7246 h 13132"/>
                <a:gd name="connsiteX0-51" fmla="*/ 0 w 16279"/>
                <a:gd name="connsiteY0-52" fmla="*/ 7246 h 13132"/>
                <a:gd name="connsiteX1-53" fmla="*/ 10250 w 16279"/>
                <a:gd name="connsiteY1-54" fmla="*/ 0 h 13132"/>
                <a:gd name="connsiteX2-55" fmla="*/ 16279 w 16279"/>
                <a:gd name="connsiteY2-56" fmla="*/ 3765 h 13132"/>
                <a:gd name="connsiteX3-57" fmla="*/ 3412 w 16279"/>
                <a:gd name="connsiteY3-58" fmla="*/ 13132 h 13132"/>
                <a:gd name="connsiteX4-59" fmla="*/ 0 w 16279"/>
                <a:gd name="connsiteY4-60" fmla="*/ 7246 h 13132"/>
                <a:gd name="connsiteX0-61" fmla="*/ 0 w 16301"/>
                <a:gd name="connsiteY0-62" fmla="*/ 7246 h 13132"/>
                <a:gd name="connsiteX1-63" fmla="*/ 10250 w 16301"/>
                <a:gd name="connsiteY1-64" fmla="*/ 0 h 13132"/>
                <a:gd name="connsiteX2-65" fmla="*/ 16301 w 16301"/>
                <a:gd name="connsiteY2-66" fmla="*/ 3812 h 13132"/>
                <a:gd name="connsiteX3-67" fmla="*/ 3412 w 16301"/>
                <a:gd name="connsiteY3-68" fmla="*/ 13132 h 13132"/>
                <a:gd name="connsiteX4-69" fmla="*/ 0 w 16301"/>
                <a:gd name="connsiteY4-70" fmla="*/ 7246 h 13132"/>
                <a:gd name="connsiteX0-71" fmla="*/ 0 w 16366"/>
                <a:gd name="connsiteY0-72" fmla="*/ 7246 h 13132"/>
                <a:gd name="connsiteX1-73" fmla="*/ 10250 w 16366"/>
                <a:gd name="connsiteY1-74" fmla="*/ 0 h 13132"/>
                <a:gd name="connsiteX2-75" fmla="*/ 16366 w 16366"/>
                <a:gd name="connsiteY2-76" fmla="*/ 3836 h 13132"/>
                <a:gd name="connsiteX3-77" fmla="*/ 3412 w 16366"/>
                <a:gd name="connsiteY3-78" fmla="*/ 13132 h 13132"/>
                <a:gd name="connsiteX4-79" fmla="*/ 0 w 16366"/>
                <a:gd name="connsiteY4-80" fmla="*/ 7246 h 1313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366" h="13132">
                  <a:moveTo>
                    <a:pt x="0" y="7246"/>
                  </a:moveTo>
                  <a:lnTo>
                    <a:pt x="10250" y="0"/>
                  </a:lnTo>
                  <a:lnTo>
                    <a:pt x="16366" y="3836"/>
                  </a:lnTo>
                  <a:lnTo>
                    <a:pt x="3412" y="13132"/>
                  </a:lnTo>
                  <a:lnTo>
                    <a:pt x="0" y="7246"/>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9200">
                <a:defRPr/>
              </a:pP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Calibri" panose="020F0502020204030204" pitchFamily="34" charset="0"/>
              </a:endParaRPr>
            </a:p>
          </p:txBody>
        </p:sp>
        <p:sp>
          <p:nvSpPr>
            <p:cNvPr id="9" name="流程图: 数据 5"/>
            <p:cNvSpPr/>
            <p:nvPr/>
          </p:nvSpPr>
          <p:spPr>
            <a:xfrm>
              <a:off x="3621617" y="4241985"/>
              <a:ext cx="2370667" cy="1282700"/>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1" fmla="*/ 0 w 13871"/>
                <a:gd name="connsiteY0-2" fmla="*/ 10000 h 10000"/>
                <a:gd name="connsiteX1-3" fmla="*/ 2000 w 13871"/>
                <a:gd name="connsiteY1-4" fmla="*/ 0 h 10000"/>
                <a:gd name="connsiteX2-5" fmla="*/ 13871 w 13871"/>
                <a:gd name="connsiteY2-6" fmla="*/ 2910 h 10000"/>
                <a:gd name="connsiteX3-7" fmla="*/ 8000 w 13871"/>
                <a:gd name="connsiteY3-8" fmla="*/ 10000 h 10000"/>
                <a:gd name="connsiteX4-9" fmla="*/ 0 w 13871"/>
                <a:gd name="connsiteY4-10" fmla="*/ 10000 h 10000"/>
                <a:gd name="connsiteX0-11" fmla="*/ 0 w 13871"/>
                <a:gd name="connsiteY0-12" fmla="*/ 8360 h 8360"/>
                <a:gd name="connsiteX1-13" fmla="*/ 11153 w 13871"/>
                <a:gd name="connsiteY1-14" fmla="*/ 0 h 8360"/>
                <a:gd name="connsiteX2-15" fmla="*/ 13871 w 13871"/>
                <a:gd name="connsiteY2-16" fmla="*/ 1270 h 8360"/>
                <a:gd name="connsiteX3-17" fmla="*/ 8000 w 13871"/>
                <a:gd name="connsiteY3-18" fmla="*/ 8360 h 8360"/>
                <a:gd name="connsiteX4-19" fmla="*/ 0 w 13871"/>
                <a:gd name="connsiteY4-20" fmla="*/ 8360 h 8360"/>
                <a:gd name="connsiteX0-21" fmla="*/ 0 w 16221"/>
                <a:gd name="connsiteY0-22" fmla="*/ 5063 h 10000"/>
                <a:gd name="connsiteX1-23" fmla="*/ 14262 w 16221"/>
                <a:gd name="connsiteY1-24" fmla="*/ 0 h 10000"/>
                <a:gd name="connsiteX2-25" fmla="*/ 16221 w 16221"/>
                <a:gd name="connsiteY2-26" fmla="*/ 1519 h 10000"/>
                <a:gd name="connsiteX3-27" fmla="*/ 11988 w 16221"/>
                <a:gd name="connsiteY3-28" fmla="*/ 10000 h 10000"/>
                <a:gd name="connsiteX4-29" fmla="*/ 0 w 16221"/>
                <a:gd name="connsiteY4-30" fmla="*/ 5063 h 10000"/>
                <a:gd name="connsiteX0-31" fmla="*/ 0 w 16221"/>
                <a:gd name="connsiteY0-32" fmla="*/ 7246 h 12183"/>
                <a:gd name="connsiteX1-33" fmla="*/ 10250 w 16221"/>
                <a:gd name="connsiteY1-34" fmla="*/ 0 h 12183"/>
                <a:gd name="connsiteX2-35" fmla="*/ 16221 w 16221"/>
                <a:gd name="connsiteY2-36" fmla="*/ 3702 h 12183"/>
                <a:gd name="connsiteX3-37" fmla="*/ 11988 w 16221"/>
                <a:gd name="connsiteY3-38" fmla="*/ 12183 h 12183"/>
                <a:gd name="connsiteX4-39" fmla="*/ 0 w 16221"/>
                <a:gd name="connsiteY4-40" fmla="*/ 7246 h 12183"/>
                <a:gd name="connsiteX0-41" fmla="*/ 0 w 16221"/>
                <a:gd name="connsiteY0-42" fmla="*/ 7246 h 13132"/>
                <a:gd name="connsiteX1-43" fmla="*/ 10250 w 16221"/>
                <a:gd name="connsiteY1-44" fmla="*/ 0 h 13132"/>
                <a:gd name="connsiteX2-45" fmla="*/ 16221 w 16221"/>
                <a:gd name="connsiteY2-46" fmla="*/ 3702 h 13132"/>
                <a:gd name="connsiteX3-47" fmla="*/ 3412 w 16221"/>
                <a:gd name="connsiteY3-48" fmla="*/ 13132 h 13132"/>
                <a:gd name="connsiteX4-49" fmla="*/ 0 w 16221"/>
                <a:gd name="connsiteY4-50" fmla="*/ 7246 h 13132"/>
                <a:gd name="connsiteX0-51" fmla="*/ 0 w 16279"/>
                <a:gd name="connsiteY0-52" fmla="*/ 7246 h 13132"/>
                <a:gd name="connsiteX1-53" fmla="*/ 10250 w 16279"/>
                <a:gd name="connsiteY1-54" fmla="*/ 0 h 13132"/>
                <a:gd name="connsiteX2-55" fmla="*/ 16279 w 16279"/>
                <a:gd name="connsiteY2-56" fmla="*/ 3765 h 13132"/>
                <a:gd name="connsiteX3-57" fmla="*/ 3412 w 16279"/>
                <a:gd name="connsiteY3-58" fmla="*/ 13132 h 13132"/>
                <a:gd name="connsiteX4-59" fmla="*/ 0 w 16279"/>
                <a:gd name="connsiteY4-60" fmla="*/ 7246 h 13132"/>
                <a:gd name="connsiteX0-61" fmla="*/ 0 w 16301"/>
                <a:gd name="connsiteY0-62" fmla="*/ 7246 h 13132"/>
                <a:gd name="connsiteX1-63" fmla="*/ 10250 w 16301"/>
                <a:gd name="connsiteY1-64" fmla="*/ 0 h 13132"/>
                <a:gd name="connsiteX2-65" fmla="*/ 16301 w 16301"/>
                <a:gd name="connsiteY2-66" fmla="*/ 3812 h 13132"/>
                <a:gd name="connsiteX3-67" fmla="*/ 3412 w 16301"/>
                <a:gd name="connsiteY3-68" fmla="*/ 13132 h 13132"/>
                <a:gd name="connsiteX4-69" fmla="*/ 0 w 16301"/>
                <a:gd name="connsiteY4-70" fmla="*/ 7246 h 13132"/>
                <a:gd name="connsiteX0-71" fmla="*/ 0 w 16366"/>
                <a:gd name="connsiteY0-72" fmla="*/ 7246 h 13132"/>
                <a:gd name="connsiteX1-73" fmla="*/ 10250 w 16366"/>
                <a:gd name="connsiteY1-74" fmla="*/ 0 h 13132"/>
                <a:gd name="connsiteX2-75" fmla="*/ 16366 w 16366"/>
                <a:gd name="connsiteY2-76" fmla="*/ 3836 h 13132"/>
                <a:gd name="connsiteX3-77" fmla="*/ 3412 w 16366"/>
                <a:gd name="connsiteY3-78" fmla="*/ 13132 h 13132"/>
                <a:gd name="connsiteX4-79" fmla="*/ 0 w 16366"/>
                <a:gd name="connsiteY4-80" fmla="*/ 7246 h 1313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366" h="13132">
                  <a:moveTo>
                    <a:pt x="0" y="7246"/>
                  </a:moveTo>
                  <a:lnTo>
                    <a:pt x="10250" y="0"/>
                  </a:lnTo>
                  <a:lnTo>
                    <a:pt x="16366" y="3836"/>
                  </a:lnTo>
                  <a:lnTo>
                    <a:pt x="3412" y="13132"/>
                  </a:lnTo>
                  <a:lnTo>
                    <a:pt x="0" y="7246"/>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9200">
                <a:defRPr/>
              </a:pP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Calibri" panose="020F0502020204030204" pitchFamily="34" charset="0"/>
              </a:endParaRPr>
            </a:p>
          </p:txBody>
        </p:sp>
        <p:sp>
          <p:nvSpPr>
            <p:cNvPr id="10" name="矩形 9"/>
            <p:cNvSpPr/>
            <p:nvPr/>
          </p:nvSpPr>
          <p:spPr>
            <a:xfrm flipH="1">
              <a:off x="3621617" y="4948952"/>
              <a:ext cx="3302000" cy="704849"/>
            </a:xfrm>
            <a:prstGeom prst="rect">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12192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11" name="矩形 10"/>
            <p:cNvSpPr/>
            <p:nvPr/>
          </p:nvSpPr>
          <p:spPr>
            <a:xfrm flipH="1">
              <a:off x="2690283" y="3916018"/>
              <a:ext cx="3302000" cy="702733"/>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12192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12" name="矩形 11"/>
            <p:cNvSpPr/>
            <p:nvPr/>
          </p:nvSpPr>
          <p:spPr>
            <a:xfrm flipH="1">
              <a:off x="1758950" y="2880967"/>
              <a:ext cx="3302000" cy="704851"/>
            </a:xfrm>
            <a:prstGeom prst="rect">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12192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13" name="矩形 12"/>
            <p:cNvSpPr/>
            <p:nvPr/>
          </p:nvSpPr>
          <p:spPr>
            <a:xfrm flipH="1">
              <a:off x="842322" y="1882723"/>
              <a:ext cx="3302000" cy="704849"/>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9200"/>
              <a:r>
                <a:rPr lang="zh-CN" altLang="en-US" sz="2400" b="1" dirty="0">
                  <a:solidFill>
                    <a:schemeClr val="bg1"/>
                  </a:solidFill>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lang="zh-CN" altLang="en-US" sz="2400" b="1" dirty="0">
                <a:solidFill>
                  <a:schemeClr val="bg1"/>
                </a:solidFill>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grpSp>
      <p:grpSp>
        <p:nvGrpSpPr>
          <p:cNvPr id="14" name="组合 13"/>
          <p:cNvGrpSpPr/>
          <p:nvPr userDrawn="1"/>
        </p:nvGrpSpPr>
        <p:grpSpPr>
          <a:xfrm>
            <a:off x="4363076" y="1757253"/>
            <a:ext cx="7162800" cy="3806174"/>
            <a:chOff x="4661958" y="2148143"/>
            <a:chExt cx="7162800" cy="3806174"/>
          </a:xfrm>
        </p:grpSpPr>
        <p:sp>
          <p:nvSpPr>
            <p:cNvPr id="15" name="文本框 48"/>
            <p:cNvSpPr txBox="1"/>
            <p:nvPr/>
          </p:nvSpPr>
          <p:spPr>
            <a:xfrm>
              <a:off x="4661958" y="2148143"/>
              <a:ext cx="4368800" cy="705258"/>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200">
                <a:lnSpc>
                  <a:spcPct val="150000"/>
                </a:lnSpc>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请输入文本内容请输入文本内容请输入文本内容请输入文本内容请输入文本内容请输入文本内容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16" name="文本框 49"/>
            <p:cNvSpPr txBox="1"/>
            <p:nvPr/>
          </p:nvSpPr>
          <p:spPr>
            <a:xfrm>
              <a:off x="5593291" y="3181782"/>
              <a:ext cx="4368800" cy="705258"/>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200">
                <a:lnSpc>
                  <a:spcPct val="150000"/>
                </a:lnSpc>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请输入文本内容请输入文本内容请输入文本内容请输入文本内容请输入文本内容请输入文本内容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17" name="文本框 50"/>
            <p:cNvSpPr txBox="1"/>
            <p:nvPr/>
          </p:nvSpPr>
          <p:spPr>
            <a:xfrm>
              <a:off x="6524624" y="4215421"/>
              <a:ext cx="4368800" cy="705258"/>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200">
                <a:lnSpc>
                  <a:spcPct val="150000"/>
                </a:lnSpc>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请输入文本内容请输入文本内容请输入文本内容请输入文本内容请输入文本内容请输入文本内容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18" name="文本框 51"/>
            <p:cNvSpPr txBox="1"/>
            <p:nvPr/>
          </p:nvSpPr>
          <p:spPr>
            <a:xfrm>
              <a:off x="7455958" y="5249059"/>
              <a:ext cx="4368800" cy="705258"/>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200">
                <a:lnSpc>
                  <a:spcPct val="150000"/>
                </a:lnSpc>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请输入文本内容请输入文本内容请输入文本内容请输入文本内容请输入文本内容请输入文本内容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normAutofit/>
          </a:bodyPr>
          <a:lstStyle>
            <a:lvl1pPr algn="ctr">
              <a:defRPr sz="2800"/>
            </a:lvl1pPr>
          </a:lstStyle>
          <a:p>
            <a:r>
              <a:rPr lang="zh-CN" altLang="en-US" dirty="0"/>
              <a:t>单击此处编辑母版标题样式</a:t>
            </a:r>
            <a:endParaRPr lang="zh-CN" altLang="en-US" dirty="0"/>
          </a:p>
        </p:txBody>
      </p:sp>
      <p:sp>
        <p:nvSpPr>
          <p:cNvPr id="3" name="副标题 2"/>
          <p:cNvSpPr>
            <a:spLocks noGrp="1"/>
          </p:cNvSpPr>
          <p:nvPr>
            <p:ph type="subTitle" idx="1"/>
          </p:nvPr>
        </p:nvSpPr>
        <p:spPr>
          <a:xfrm>
            <a:off x="1524000" y="3602038"/>
            <a:ext cx="9144000" cy="1655762"/>
          </a:xfrm>
        </p:spPr>
        <p:txBody>
          <a:bodyPr>
            <a:normAutofit/>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7" name="日期占位符 3"/>
          <p:cNvSpPr>
            <a:spLocks noGrp="1"/>
          </p:cNvSpPr>
          <p:nvPr>
            <p:ph type="dt" sz="half" idx="2"/>
          </p:nvPr>
        </p:nvSpPr>
        <p:spPr>
          <a:xfrm>
            <a:off x="1921935" y="6325329"/>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4920A2-0BB5-4809-BABE-84F3C903B1A6}" type="datetime1">
              <a:rPr lang="zh-CN" altLang="en-US" smtClean="0"/>
            </a:fld>
            <a:endParaRPr lang="zh-CN" altLang="en-US" dirty="0"/>
          </a:p>
        </p:txBody>
      </p:sp>
      <p:sp>
        <p:nvSpPr>
          <p:cNvPr id="8" name="灯片编号占位符 5"/>
          <p:cNvSpPr>
            <a:spLocks noGrp="1"/>
          </p:cNvSpPr>
          <p:nvPr>
            <p:ph type="sldNum" sz="quarter" idx="4"/>
          </p:nvPr>
        </p:nvSpPr>
        <p:spPr>
          <a:xfrm>
            <a:off x="-2028825" y="6335157"/>
            <a:ext cx="2743200" cy="365125"/>
          </a:xfrm>
          <a:prstGeom prst="rect">
            <a:avLst/>
          </a:prstGeom>
        </p:spPr>
        <p:txBody>
          <a:bodyPr vert="horz" lIns="91440" tIns="45720" rIns="91440" bIns="45720" rtlCol="0" anchor="ctr"/>
          <a:lstStyle>
            <a:lvl1pPr algn="r">
              <a:defRPr sz="1000">
                <a:solidFill>
                  <a:schemeClr val="tx1">
                    <a:lumMod val="50000"/>
                    <a:lumOff val="50000"/>
                  </a:schemeClr>
                </a:solidFill>
                <a:latin typeface="+mj-lt"/>
              </a:defRPr>
            </a:lvl1pPr>
          </a:lstStyle>
          <a:p>
            <a:fld id="{D719EC7C-99FD-49AB-95FC-6779324E7E4F}" type="slidenum">
              <a:rPr lang="zh-CN" altLang="en-US" smtClean="0"/>
            </a:fld>
            <a:endParaRPr lang="zh-CN" altLang="en-US" dirty="0"/>
          </a:p>
        </p:txBody>
      </p:sp>
      <p:sp>
        <p:nvSpPr>
          <p:cNvPr id="9" name="页脚占位符 6"/>
          <p:cNvSpPr>
            <a:spLocks noGrp="1"/>
          </p:cNvSpPr>
          <p:nvPr>
            <p:ph type="ftr" sz="quarter" idx="3"/>
          </p:nvPr>
        </p:nvSpPr>
        <p:spPr>
          <a:xfrm>
            <a:off x="-770463" y="6333796"/>
            <a:ext cx="4114800" cy="365125"/>
          </a:xfrm>
          <a:prstGeom prst="rect">
            <a:avLst/>
          </a:prstGeom>
        </p:spPr>
        <p:txBody>
          <a:bodyPr vert="horz" lIns="91440" tIns="45720" rIns="91440" bIns="45720" rtlCol="0" anchor="ctr"/>
          <a:lstStyle>
            <a:lvl1pPr algn="ctr">
              <a:defRPr sz="1000">
                <a:solidFill>
                  <a:schemeClr val="tx1">
                    <a:lumMod val="50000"/>
                    <a:lumOff val="50000"/>
                  </a:schemeClr>
                </a:solidFill>
                <a:latin typeface="+mj-lt"/>
              </a:defRPr>
            </a:lvl1pPr>
          </a:lstStyle>
          <a:p>
            <a:endParaRPr lang="zh-CN" altLang="en-US" dirty="0"/>
          </a:p>
        </p:txBody>
      </p:sp>
      <p:sp>
        <p:nvSpPr>
          <p:cNvPr id="10" name="标题 1"/>
          <p:cNvSpPr txBox="1"/>
          <p:nvPr userDrawn="1"/>
        </p:nvSpPr>
        <p:spPr>
          <a:xfrm>
            <a:off x="345760" y="53696"/>
            <a:ext cx="1139970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tx1">
                    <a:lumMod val="75000"/>
                    <a:lumOff val="25000"/>
                  </a:schemeClr>
                </a:solidFill>
                <a:latin typeface="微软雅黑" panose="020B0503020204020204" pitchFamily="34" charset="-122"/>
                <a:ea typeface="微软雅黑" panose="020B0503020204020204" pitchFamily="34" charset="-122"/>
                <a:cs typeface="+mj-cs"/>
              </a:defRPr>
            </a:lvl1pPr>
          </a:lstStyle>
          <a:p>
            <a:r>
              <a:rPr lang="zh-CN" altLang="en-US"/>
              <a:t>单击此处编辑母版标题样式</a:t>
            </a:r>
            <a:endParaRPr lang="zh-CN" alt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345760" y="108126"/>
            <a:ext cx="11541439" cy="1325563"/>
          </a:xfrm>
          <a:prstGeom prst="rect">
            <a:avLst/>
          </a:prstGeom>
        </p:spPr>
        <p:txBody>
          <a:bodyPr/>
          <a:lstStyle/>
          <a:p>
            <a:r>
              <a:rPr lang="zh-CN" altLang="en-US" dirty="0"/>
              <a:t>单击此处编辑母版标题样式</a:t>
            </a:r>
            <a:endParaRPr lang="zh-CN" altLang="en-US" dirty="0"/>
          </a:p>
        </p:txBody>
      </p:sp>
      <p:sp>
        <p:nvSpPr>
          <p:cNvPr id="8" name="文本占位符 2"/>
          <p:cNvSpPr>
            <a:spLocks noGrp="1"/>
          </p:cNvSpPr>
          <p:nvPr>
            <p:ph idx="1" hasCustomPrompt="1"/>
          </p:nvPr>
        </p:nvSpPr>
        <p:spPr>
          <a:xfrm>
            <a:off x="345759" y="1615104"/>
            <a:ext cx="11399707" cy="4351338"/>
          </a:xfrm>
          <a:prstGeom prst="rect">
            <a:avLst/>
          </a:prstGeom>
        </p:spPr>
        <p:txBody>
          <a:bodyPr vert="horz" lIns="91440" tIns="45720" rIns="91440" bIns="45720" rtlCol="0">
            <a:normAutofit/>
          </a:bodyPr>
          <a:lstStyle/>
          <a:p>
            <a:pPr lvl="1"/>
            <a:r>
              <a:rPr lang="zh-CN" altLang="en-US" dirty="0"/>
              <a:t>二级</a:t>
            </a:r>
            <a:endParaRPr lang="zh-CN" altLang="en-US" dirty="0"/>
          </a:p>
          <a:p>
            <a:pPr lvl="2"/>
            <a:r>
              <a:rPr lang="zh-CN" altLang="en-US" dirty="0"/>
              <a:t>三级</a:t>
            </a:r>
            <a:endParaRPr lang="zh-CN" altLang="en-US" dirty="0"/>
          </a:p>
          <a:p>
            <a:pPr lvl="3"/>
            <a:r>
              <a:rPr lang="zh-CN" altLang="en-US" dirty="0"/>
              <a:t>正文</a:t>
            </a:r>
            <a:endParaRPr lang="zh-CN" altLang="en-US" dirty="0"/>
          </a:p>
          <a:p>
            <a:pPr lvl="4"/>
            <a:r>
              <a:rPr lang="zh-CN" altLang="en-US" dirty="0"/>
              <a:t>最小</a:t>
            </a:r>
            <a:endParaRPr lang="zh-CN" altLang="en-US" dirty="0"/>
          </a:p>
        </p:txBody>
      </p:sp>
      <p:sp>
        <p:nvSpPr>
          <p:cNvPr id="9" name="日期占位符 3"/>
          <p:cNvSpPr>
            <a:spLocks noGrp="1"/>
          </p:cNvSpPr>
          <p:nvPr>
            <p:ph type="dt" sz="half" idx="2"/>
          </p:nvPr>
        </p:nvSpPr>
        <p:spPr>
          <a:xfrm>
            <a:off x="1921935" y="6325329"/>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74117B-0281-47AF-9378-6187DBD54C4D}" type="datetime1">
              <a:rPr lang="zh-CN" altLang="en-US" smtClean="0"/>
            </a:fld>
            <a:endParaRPr lang="zh-CN" altLang="en-US" dirty="0"/>
          </a:p>
        </p:txBody>
      </p:sp>
      <p:sp>
        <p:nvSpPr>
          <p:cNvPr id="13" name="灯片编号占位符 5"/>
          <p:cNvSpPr>
            <a:spLocks noGrp="1"/>
          </p:cNvSpPr>
          <p:nvPr>
            <p:ph type="sldNum" sz="quarter" idx="4"/>
          </p:nvPr>
        </p:nvSpPr>
        <p:spPr>
          <a:xfrm>
            <a:off x="-2028825" y="6335157"/>
            <a:ext cx="2743200" cy="365125"/>
          </a:xfrm>
          <a:prstGeom prst="rect">
            <a:avLst/>
          </a:prstGeom>
        </p:spPr>
        <p:txBody>
          <a:bodyPr vert="horz" lIns="91440" tIns="45720" rIns="91440" bIns="45720" rtlCol="0" anchor="ctr"/>
          <a:lstStyle>
            <a:lvl1pPr algn="r">
              <a:defRPr sz="1000">
                <a:solidFill>
                  <a:schemeClr val="tx1">
                    <a:lumMod val="50000"/>
                    <a:lumOff val="50000"/>
                  </a:schemeClr>
                </a:solidFill>
                <a:latin typeface="+mj-lt"/>
              </a:defRPr>
            </a:lvl1pPr>
          </a:lstStyle>
          <a:p>
            <a:fld id="{D719EC7C-99FD-49AB-95FC-6779324E7E4F}" type="slidenum">
              <a:rPr lang="zh-CN" altLang="en-US" smtClean="0"/>
            </a:fld>
            <a:endParaRPr lang="zh-CN" altLang="en-US" dirty="0"/>
          </a:p>
        </p:txBody>
      </p:sp>
      <p:sp>
        <p:nvSpPr>
          <p:cNvPr id="14" name="页脚占位符 6"/>
          <p:cNvSpPr>
            <a:spLocks noGrp="1"/>
          </p:cNvSpPr>
          <p:nvPr>
            <p:ph type="ftr" sz="quarter" idx="3"/>
          </p:nvPr>
        </p:nvSpPr>
        <p:spPr>
          <a:xfrm>
            <a:off x="-770463" y="6333796"/>
            <a:ext cx="4114800" cy="365125"/>
          </a:xfrm>
          <a:prstGeom prst="rect">
            <a:avLst/>
          </a:prstGeom>
        </p:spPr>
        <p:txBody>
          <a:bodyPr vert="horz" lIns="91440" tIns="45720" rIns="91440" bIns="45720" rtlCol="0" anchor="ctr"/>
          <a:lstStyle>
            <a:lvl1pPr algn="ctr">
              <a:defRPr sz="1000">
                <a:solidFill>
                  <a:schemeClr val="tx1">
                    <a:lumMod val="50000"/>
                    <a:lumOff val="50000"/>
                  </a:schemeClr>
                </a:solidFill>
                <a:latin typeface="+mj-lt"/>
              </a:defRPr>
            </a:lvl1pPr>
          </a:lstStyle>
          <a:p>
            <a:endParaRPr lang="zh-CN" alt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345760" y="108126"/>
            <a:ext cx="11500480" cy="1325563"/>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345760" y="1825625"/>
            <a:ext cx="5674040" cy="4351338"/>
          </a:xfrm>
        </p:spPr>
        <p:txBody>
          <a:bodyPr/>
          <a:lstStyle>
            <a:lvl2pPr>
              <a:defRPr b="1"/>
            </a:lvl2pPr>
            <a:lvl3pPr>
              <a:defRPr b="1"/>
            </a:lvl3pPr>
          </a:lstStyle>
          <a:p>
            <a:pPr lvl="1"/>
            <a:r>
              <a:rPr lang="zh-CN" altLang="en-US" dirty="0"/>
              <a:t>二级</a:t>
            </a:r>
            <a:endParaRPr lang="zh-CN" altLang="en-US" dirty="0"/>
          </a:p>
          <a:p>
            <a:pPr lvl="2"/>
            <a:r>
              <a:rPr lang="zh-CN" altLang="en-US" dirty="0"/>
              <a:t>三级</a:t>
            </a:r>
            <a:endParaRPr lang="zh-CN" altLang="en-US" dirty="0"/>
          </a:p>
          <a:p>
            <a:pPr lvl="3"/>
            <a:r>
              <a:rPr lang="zh-CN" altLang="en-US" dirty="0"/>
              <a:t>正文</a:t>
            </a:r>
            <a:endParaRPr lang="zh-CN" altLang="en-US" dirty="0"/>
          </a:p>
          <a:p>
            <a:pPr lvl="4"/>
            <a:r>
              <a:rPr lang="zh-CN" altLang="en-US" dirty="0"/>
              <a:t>最小</a:t>
            </a:r>
            <a:endParaRPr lang="zh-CN" altLang="en-US" dirty="0"/>
          </a:p>
        </p:txBody>
      </p:sp>
      <p:sp>
        <p:nvSpPr>
          <p:cNvPr id="8" name="内容占位符 2"/>
          <p:cNvSpPr>
            <a:spLocks noGrp="1"/>
          </p:cNvSpPr>
          <p:nvPr>
            <p:ph sz="half" idx="11" hasCustomPrompt="1"/>
          </p:nvPr>
        </p:nvSpPr>
        <p:spPr>
          <a:xfrm>
            <a:off x="6172200" y="1825625"/>
            <a:ext cx="5674040" cy="4351338"/>
          </a:xfrm>
        </p:spPr>
        <p:txBody>
          <a:bodyPr/>
          <a:lstStyle>
            <a:lvl2pPr>
              <a:defRPr b="1"/>
            </a:lvl2pPr>
            <a:lvl3pPr>
              <a:defRPr b="1"/>
            </a:lvl3pPr>
          </a:lstStyle>
          <a:p>
            <a:pPr lvl="1"/>
            <a:r>
              <a:rPr lang="zh-CN" altLang="en-US" dirty="0"/>
              <a:t>二级</a:t>
            </a:r>
            <a:endParaRPr lang="zh-CN" altLang="en-US" dirty="0"/>
          </a:p>
          <a:p>
            <a:pPr lvl="2"/>
            <a:r>
              <a:rPr lang="zh-CN" altLang="en-US" dirty="0"/>
              <a:t>三级</a:t>
            </a:r>
            <a:endParaRPr lang="zh-CN" altLang="en-US" dirty="0"/>
          </a:p>
          <a:p>
            <a:pPr lvl="3"/>
            <a:r>
              <a:rPr lang="zh-CN" altLang="en-US" dirty="0"/>
              <a:t>正文</a:t>
            </a:r>
            <a:endParaRPr lang="zh-CN" altLang="en-US" dirty="0"/>
          </a:p>
          <a:p>
            <a:pPr lvl="4"/>
            <a:r>
              <a:rPr lang="zh-CN" altLang="en-US" dirty="0"/>
              <a:t>最小</a:t>
            </a:r>
            <a:endParaRPr lang="zh-CN" altLang="en-US" dirty="0"/>
          </a:p>
        </p:txBody>
      </p:sp>
      <p:sp>
        <p:nvSpPr>
          <p:cNvPr id="9" name="日期占位符 3"/>
          <p:cNvSpPr>
            <a:spLocks noGrp="1"/>
          </p:cNvSpPr>
          <p:nvPr>
            <p:ph type="dt" sz="half" idx="2"/>
          </p:nvPr>
        </p:nvSpPr>
        <p:spPr>
          <a:xfrm>
            <a:off x="1921935" y="6325329"/>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01798B-65BF-49B8-BEFB-48EBB7D29A57}" type="datetime1">
              <a:rPr lang="zh-CN" altLang="en-US" smtClean="0"/>
            </a:fld>
            <a:endParaRPr lang="zh-CN" altLang="en-US" dirty="0"/>
          </a:p>
        </p:txBody>
      </p:sp>
      <p:sp>
        <p:nvSpPr>
          <p:cNvPr id="10" name="灯片编号占位符 5"/>
          <p:cNvSpPr>
            <a:spLocks noGrp="1"/>
          </p:cNvSpPr>
          <p:nvPr>
            <p:ph type="sldNum" sz="quarter" idx="4"/>
          </p:nvPr>
        </p:nvSpPr>
        <p:spPr>
          <a:xfrm>
            <a:off x="-2028825" y="6335157"/>
            <a:ext cx="2743200" cy="365125"/>
          </a:xfrm>
          <a:prstGeom prst="rect">
            <a:avLst/>
          </a:prstGeom>
        </p:spPr>
        <p:txBody>
          <a:bodyPr vert="horz" lIns="91440" tIns="45720" rIns="91440" bIns="45720" rtlCol="0" anchor="ctr"/>
          <a:lstStyle>
            <a:lvl1pPr algn="r">
              <a:defRPr sz="1000">
                <a:solidFill>
                  <a:schemeClr val="tx1">
                    <a:lumMod val="50000"/>
                    <a:lumOff val="50000"/>
                  </a:schemeClr>
                </a:solidFill>
                <a:latin typeface="+mj-lt"/>
              </a:defRPr>
            </a:lvl1pPr>
          </a:lstStyle>
          <a:p>
            <a:fld id="{D719EC7C-99FD-49AB-95FC-6779324E7E4F}" type="slidenum">
              <a:rPr lang="zh-CN" altLang="en-US" smtClean="0"/>
            </a:fld>
            <a:endParaRPr lang="zh-CN" altLang="en-US" dirty="0"/>
          </a:p>
        </p:txBody>
      </p:sp>
      <p:sp>
        <p:nvSpPr>
          <p:cNvPr id="12" name="页脚占位符 6"/>
          <p:cNvSpPr>
            <a:spLocks noGrp="1"/>
          </p:cNvSpPr>
          <p:nvPr>
            <p:ph type="ftr" sz="quarter" idx="3"/>
          </p:nvPr>
        </p:nvSpPr>
        <p:spPr>
          <a:xfrm>
            <a:off x="-770463" y="6333796"/>
            <a:ext cx="4114800" cy="365125"/>
          </a:xfrm>
          <a:prstGeom prst="rect">
            <a:avLst/>
          </a:prstGeom>
        </p:spPr>
        <p:txBody>
          <a:bodyPr vert="horz" lIns="91440" tIns="45720" rIns="91440" bIns="45720" rtlCol="0" anchor="ctr"/>
          <a:lstStyle>
            <a:lvl1pPr algn="ctr">
              <a:defRPr sz="1000">
                <a:solidFill>
                  <a:schemeClr val="tx1">
                    <a:lumMod val="50000"/>
                    <a:lumOff val="50000"/>
                  </a:schemeClr>
                </a:solidFill>
                <a:latin typeface="+mj-lt"/>
              </a:defRPr>
            </a:lvl1pPr>
          </a:lstStyle>
          <a:p>
            <a:endParaRPr lang="zh-CN" alt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比较">
    <p:spTree>
      <p:nvGrpSpPr>
        <p:cNvPr id="1" name=""/>
        <p:cNvGrpSpPr/>
        <p:nvPr/>
      </p:nvGrpSpPr>
      <p:grpSpPr>
        <a:xfrm>
          <a:off x="0" y="0"/>
          <a:ext cx="0" cy="0"/>
          <a:chOff x="0" y="0"/>
          <a:chExt cx="0" cy="0"/>
        </a:xfrm>
      </p:grpSpPr>
      <p:sp>
        <p:nvSpPr>
          <p:cNvPr id="4" name="内容占位符 3"/>
          <p:cNvSpPr>
            <a:spLocks noGrp="1"/>
          </p:cNvSpPr>
          <p:nvPr>
            <p:ph sz="half" idx="2" hasCustomPrompt="1"/>
          </p:nvPr>
        </p:nvSpPr>
        <p:spPr>
          <a:xfrm>
            <a:off x="345760" y="2141009"/>
            <a:ext cx="5651815" cy="3684588"/>
          </a:xfrm>
        </p:spPr>
        <p:txBody>
          <a:bodyPr/>
          <a:lstStyle/>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6" name="内容占位符 5"/>
          <p:cNvSpPr>
            <a:spLocks noGrp="1"/>
          </p:cNvSpPr>
          <p:nvPr>
            <p:ph sz="quarter" idx="4" hasCustomPrompt="1"/>
          </p:nvPr>
        </p:nvSpPr>
        <p:spPr>
          <a:xfrm>
            <a:off x="6172199" y="2141009"/>
            <a:ext cx="5651815" cy="3684588"/>
          </a:xfrm>
        </p:spPr>
        <p:txBody>
          <a:bodyPr/>
          <a:lstStyle/>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16" name="标题 1"/>
          <p:cNvSpPr>
            <a:spLocks noGrp="1"/>
          </p:cNvSpPr>
          <p:nvPr>
            <p:ph type="title"/>
          </p:nvPr>
        </p:nvSpPr>
        <p:spPr>
          <a:xfrm>
            <a:off x="345760" y="108126"/>
            <a:ext cx="11478254" cy="1325563"/>
          </a:xfrm>
          <a:prstGeom prst="rect">
            <a:avLst/>
          </a:prstGeom>
        </p:spPr>
        <p:txBody>
          <a:bodyPr/>
          <a:lstStyle/>
          <a:p>
            <a:r>
              <a:rPr lang="zh-CN" altLang="en-US" dirty="0"/>
              <a:t>单击此处编辑母版标题样式</a:t>
            </a:r>
            <a:endParaRPr lang="zh-CN" altLang="en-US" dirty="0"/>
          </a:p>
        </p:txBody>
      </p:sp>
      <p:sp>
        <p:nvSpPr>
          <p:cNvPr id="10" name="日期占位符 3"/>
          <p:cNvSpPr>
            <a:spLocks noGrp="1"/>
          </p:cNvSpPr>
          <p:nvPr>
            <p:ph type="dt" sz="half" idx="10"/>
          </p:nvPr>
        </p:nvSpPr>
        <p:spPr>
          <a:xfrm>
            <a:off x="1921935" y="6325329"/>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0A74AB-EB2A-4F4B-9225-A351446D34EA}" type="datetime1">
              <a:rPr lang="zh-CN" altLang="en-US" smtClean="0"/>
            </a:fld>
            <a:endParaRPr lang="zh-CN" altLang="en-US" dirty="0"/>
          </a:p>
        </p:txBody>
      </p:sp>
      <p:sp>
        <p:nvSpPr>
          <p:cNvPr id="11" name="灯片编号占位符 5"/>
          <p:cNvSpPr>
            <a:spLocks noGrp="1"/>
          </p:cNvSpPr>
          <p:nvPr>
            <p:ph type="sldNum" sz="quarter" idx="11"/>
          </p:nvPr>
        </p:nvSpPr>
        <p:spPr>
          <a:xfrm>
            <a:off x="-2028825" y="6335157"/>
            <a:ext cx="2743200" cy="365125"/>
          </a:xfrm>
          <a:prstGeom prst="rect">
            <a:avLst/>
          </a:prstGeom>
        </p:spPr>
        <p:txBody>
          <a:bodyPr vert="horz" lIns="91440" tIns="45720" rIns="91440" bIns="45720" rtlCol="0" anchor="ctr"/>
          <a:lstStyle>
            <a:lvl1pPr algn="r">
              <a:defRPr sz="1000">
                <a:solidFill>
                  <a:schemeClr val="tx1">
                    <a:lumMod val="50000"/>
                    <a:lumOff val="50000"/>
                  </a:schemeClr>
                </a:solidFill>
                <a:latin typeface="+mj-lt"/>
              </a:defRPr>
            </a:lvl1pPr>
          </a:lstStyle>
          <a:p>
            <a:fld id="{D719EC7C-99FD-49AB-95FC-6779324E7E4F}" type="slidenum">
              <a:rPr lang="zh-CN" altLang="en-US" smtClean="0"/>
            </a:fld>
            <a:endParaRPr lang="zh-CN" altLang="en-US" dirty="0"/>
          </a:p>
        </p:txBody>
      </p:sp>
      <p:sp>
        <p:nvSpPr>
          <p:cNvPr id="12" name="页脚占位符 6"/>
          <p:cNvSpPr>
            <a:spLocks noGrp="1"/>
          </p:cNvSpPr>
          <p:nvPr>
            <p:ph type="ftr" sz="quarter" idx="12"/>
          </p:nvPr>
        </p:nvSpPr>
        <p:spPr>
          <a:xfrm>
            <a:off x="-770463" y="6333796"/>
            <a:ext cx="4114800" cy="365125"/>
          </a:xfrm>
          <a:prstGeom prst="rect">
            <a:avLst/>
          </a:prstGeom>
        </p:spPr>
        <p:txBody>
          <a:bodyPr vert="horz" lIns="91440" tIns="45720" rIns="91440" bIns="45720" rtlCol="0" anchor="ctr"/>
          <a:lstStyle>
            <a:lvl1pPr algn="ctr">
              <a:defRPr sz="1000">
                <a:solidFill>
                  <a:schemeClr val="tx1">
                    <a:lumMod val="50000"/>
                    <a:lumOff val="50000"/>
                  </a:schemeClr>
                </a:solidFill>
                <a:latin typeface="+mj-lt"/>
              </a:defRPr>
            </a:lvl1pPr>
          </a:lstStyle>
          <a:p>
            <a:endParaRPr lang="zh-CN" altLang="en-US" dirty="0"/>
          </a:p>
        </p:txBody>
      </p:sp>
      <p:sp>
        <p:nvSpPr>
          <p:cNvPr id="17" name="文本占位符 2"/>
          <p:cNvSpPr>
            <a:spLocks noGrp="1"/>
          </p:cNvSpPr>
          <p:nvPr>
            <p:ph type="body" idx="1"/>
          </p:nvPr>
        </p:nvSpPr>
        <p:spPr>
          <a:xfrm>
            <a:off x="345760" y="1190097"/>
            <a:ext cx="5651815" cy="823912"/>
          </a:xfrm>
        </p:spPr>
        <p:txBody>
          <a:bodyPr anchor="b"/>
          <a:lstStyle>
            <a:lvl1pPr marL="0" indent="0">
              <a:buNone/>
              <a:defRPr sz="2400" b="1">
                <a:solidFill>
                  <a:schemeClr val="tx1">
                    <a:lumMod val="75000"/>
                    <a:lumOff val="25000"/>
                  </a:schemeClr>
                </a:solidFill>
                <a:latin typeface="微软雅黑" panose="020B0503020204020204" pitchFamily="34" charset="-122"/>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18" name="文本占位符 2"/>
          <p:cNvSpPr>
            <a:spLocks noGrp="1"/>
          </p:cNvSpPr>
          <p:nvPr>
            <p:ph type="body" idx="13"/>
          </p:nvPr>
        </p:nvSpPr>
        <p:spPr>
          <a:xfrm>
            <a:off x="6194427" y="1190097"/>
            <a:ext cx="5651815" cy="823912"/>
          </a:xfrm>
        </p:spPr>
        <p:txBody>
          <a:bodyPr anchor="b"/>
          <a:lstStyle>
            <a:lvl1pPr marL="0" indent="0">
              <a:buNone/>
              <a:defRPr sz="2400" b="1">
                <a:solidFill>
                  <a:schemeClr val="tx1">
                    <a:lumMod val="75000"/>
                    <a:lumOff val="25000"/>
                  </a:schemeClr>
                </a:solidFill>
                <a:latin typeface="微软雅黑" panose="020B0503020204020204" pitchFamily="34" charset="-122"/>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1_仅标题">
    <p:spTree>
      <p:nvGrpSpPr>
        <p:cNvPr id="1" name=""/>
        <p:cNvGrpSpPr/>
        <p:nvPr/>
      </p:nvGrpSpPr>
      <p:grpSpPr>
        <a:xfrm>
          <a:off x="0" y="0"/>
          <a:ext cx="0" cy="0"/>
          <a:chOff x="0" y="0"/>
          <a:chExt cx="0" cy="0"/>
        </a:xfrm>
      </p:grpSpPr>
      <p:sp>
        <p:nvSpPr>
          <p:cNvPr id="2" name="标题 1"/>
          <p:cNvSpPr>
            <a:spLocks noGrp="1"/>
          </p:cNvSpPr>
          <p:nvPr>
            <p:ph type="title"/>
          </p:nvPr>
        </p:nvSpPr>
        <p:spPr>
          <a:xfrm>
            <a:off x="345760" y="108126"/>
            <a:ext cx="11410812" cy="1325563"/>
          </a:xfrm>
          <a:prstGeom prst="rect">
            <a:avLst/>
          </a:prstGeom>
        </p:spPr>
        <p:txBody>
          <a:bodyPr/>
          <a:lstStyle/>
          <a:p>
            <a:r>
              <a:rPr lang="zh-CN" altLang="en-US"/>
              <a:t>单击此处编辑母版标题样式</a:t>
            </a:r>
            <a:endParaRPr lang="zh-CN" altLang="en-US"/>
          </a:p>
        </p:txBody>
      </p:sp>
      <p:sp>
        <p:nvSpPr>
          <p:cNvPr id="6" name="日期占位符 3"/>
          <p:cNvSpPr>
            <a:spLocks noGrp="1"/>
          </p:cNvSpPr>
          <p:nvPr>
            <p:ph type="dt" sz="half" idx="2"/>
          </p:nvPr>
        </p:nvSpPr>
        <p:spPr>
          <a:xfrm>
            <a:off x="1921935" y="6325329"/>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21CBCD-7AB1-4AC9-8F72-6298DB18CE38}" type="datetime1">
              <a:rPr lang="zh-CN" altLang="en-US" smtClean="0"/>
            </a:fld>
            <a:endParaRPr lang="zh-CN" altLang="en-US" dirty="0"/>
          </a:p>
        </p:txBody>
      </p:sp>
      <p:sp>
        <p:nvSpPr>
          <p:cNvPr id="7" name="灯片编号占位符 5"/>
          <p:cNvSpPr>
            <a:spLocks noGrp="1"/>
          </p:cNvSpPr>
          <p:nvPr>
            <p:ph type="sldNum" sz="quarter" idx="4"/>
          </p:nvPr>
        </p:nvSpPr>
        <p:spPr>
          <a:xfrm>
            <a:off x="-2028825" y="6335157"/>
            <a:ext cx="2743200" cy="365125"/>
          </a:xfrm>
          <a:prstGeom prst="rect">
            <a:avLst/>
          </a:prstGeom>
        </p:spPr>
        <p:txBody>
          <a:bodyPr vert="horz" lIns="91440" tIns="45720" rIns="91440" bIns="45720" rtlCol="0" anchor="ctr"/>
          <a:lstStyle>
            <a:lvl1pPr algn="r">
              <a:defRPr sz="1000">
                <a:solidFill>
                  <a:schemeClr val="tx1">
                    <a:lumMod val="50000"/>
                    <a:lumOff val="50000"/>
                  </a:schemeClr>
                </a:solidFill>
                <a:latin typeface="+mj-lt"/>
              </a:defRPr>
            </a:lvl1pPr>
          </a:lstStyle>
          <a:p>
            <a:fld id="{D719EC7C-99FD-49AB-95FC-6779324E7E4F}" type="slidenum">
              <a:rPr lang="zh-CN" altLang="en-US" smtClean="0"/>
            </a:fld>
            <a:endParaRPr lang="zh-CN" altLang="en-US" dirty="0"/>
          </a:p>
        </p:txBody>
      </p:sp>
      <p:sp>
        <p:nvSpPr>
          <p:cNvPr id="8" name="页脚占位符 6"/>
          <p:cNvSpPr>
            <a:spLocks noGrp="1"/>
          </p:cNvSpPr>
          <p:nvPr>
            <p:ph type="ftr" sz="quarter" idx="3"/>
          </p:nvPr>
        </p:nvSpPr>
        <p:spPr>
          <a:xfrm>
            <a:off x="-770463" y="6333796"/>
            <a:ext cx="4114800" cy="365125"/>
          </a:xfrm>
          <a:prstGeom prst="rect">
            <a:avLst/>
          </a:prstGeom>
        </p:spPr>
        <p:txBody>
          <a:bodyPr vert="horz" lIns="91440" tIns="45720" rIns="91440" bIns="45720" rtlCol="0" anchor="ctr"/>
          <a:lstStyle>
            <a:lvl1pPr algn="ctr">
              <a:defRPr sz="1000">
                <a:solidFill>
                  <a:schemeClr val="tx1">
                    <a:lumMod val="50000"/>
                    <a:lumOff val="50000"/>
                  </a:schemeClr>
                </a:solidFill>
                <a:latin typeface="+mj-lt"/>
              </a:defRPr>
            </a:lvl1pPr>
          </a:lstStyle>
          <a:p>
            <a:endParaRPr lang="zh-CN" alt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5" name="日期占位符 3"/>
          <p:cNvSpPr>
            <a:spLocks noGrp="1"/>
          </p:cNvSpPr>
          <p:nvPr>
            <p:ph type="dt" sz="half" idx="2"/>
          </p:nvPr>
        </p:nvSpPr>
        <p:spPr>
          <a:xfrm>
            <a:off x="1921935" y="6325329"/>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98C007-6EDD-4369-ABE2-C7BE70A91A13}" type="datetime1">
              <a:rPr lang="zh-CN" altLang="en-US" smtClean="0"/>
            </a:fld>
            <a:endParaRPr lang="zh-CN" altLang="en-US" dirty="0"/>
          </a:p>
        </p:txBody>
      </p:sp>
      <p:sp>
        <p:nvSpPr>
          <p:cNvPr id="6" name="灯片编号占位符 5"/>
          <p:cNvSpPr>
            <a:spLocks noGrp="1"/>
          </p:cNvSpPr>
          <p:nvPr>
            <p:ph type="sldNum" sz="quarter" idx="4"/>
          </p:nvPr>
        </p:nvSpPr>
        <p:spPr>
          <a:xfrm>
            <a:off x="-2028825" y="6335157"/>
            <a:ext cx="2743200" cy="365125"/>
          </a:xfrm>
          <a:prstGeom prst="rect">
            <a:avLst/>
          </a:prstGeom>
        </p:spPr>
        <p:txBody>
          <a:bodyPr vert="horz" lIns="91440" tIns="45720" rIns="91440" bIns="45720" rtlCol="0" anchor="ctr"/>
          <a:lstStyle>
            <a:lvl1pPr algn="r">
              <a:defRPr sz="1000">
                <a:solidFill>
                  <a:schemeClr val="tx1">
                    <a:lumMod val="50000"/>
                    <a:lumOff val="50000"/>
                  </a:schemeClr>
                </a:solidFill>
                <a:latin typeface="+mj-lt"/>
              </a:defRPr>
            </a:lvl1pPr>
          </a:lstStyle>
          <a:p>
            <a:fld id="{D719EC7C-99FD-49AB-95FC-6779324E7E4F}" type="slidenum">
              <a:rPr lang="zh-CN" altLang="en-US" smtClean="0"/>
            </a:fld>
            <a:endParaRPr lang="zh-CN" altLang="en-US" dirty="0"/>
          </a:p>
        </p:txBody>
      </p:sp>
      <p:sp>
        <p:nvSpPr>
          <p:cNvPr id="7" name="页脚占位符 6"/>
          <p:cNvSpPr>
            <a:spLocks noGrp="1"/>
          </p:cNvSpPr>
          <p:nvPr>
            <p:ph type="ftr" sz="quarter" idx="3"/>
          </p:nvPr>
        </p:nvSpPr>
        <p:spPr>
          <a:xfrm>
            <a:off x="-770463" y="6333796"/>
            <a:ext cx="4114800" cy="365125"/>
          </a:xfrm>
          <a:prstGeom prst="rect">
            <a:avLst/>
          </a:prstGeom>
        </p:spPr>
        <p:txBody>
          <a:bodyPr vert="horz" lIns="91440" tIns="45720" rIns="91440" bIns="45720" rtlCol="0" anchor="ctr"/>
          <a:lstStyle>
            <a:lvl1pPr algn="ctr">
              <a:defRPr sz="1000">
                <a:solidFill>
                  <a:schemeClr val="tx1">
                    <a:lumMod val="50000"/>
                    <a:lumOff val="50000"/>
                  </a:schemeClr>
                </a:solidFill>
                <a:latin typeface="+mj-lt"/>
              </a:defRPr>
            </a:lvl1pPr>
          </a:lstStyle>
          <a:p>
            <a:endParaRPr lang="zh-CN" alt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EC77227B-A846-4CCF-A1B0-BACEABE2B36C}" type="datetime1">
              <a:rPr lang="zh-CN" altLang="en-US" smtClean="0"/>
            </a:fld>
            <a:endParaRPr lang="zh-CN" altLang="en-US" dirty="0"/>
          </a:p>
        </p:txBody>
      </p:sp>
      <p:sp>
        <p:nvSpPr>
          <p:cNvPr id="4" name="灯片编号占位符 3"/>
          <p:cNvSpPr>
            <a:spLocks noGrp="1"/>
          </p:cNvSpPr>
          <p:nvPr>
            <p:ph type="sldNum" sz="quarter" idx="11"/>
          </p:nvPr>
        </p:nvSpPr>
        <p:spPr/>
        <p:txBody>
          <a:bodyPr/>
          <a:lstStyle/>
          <a:p>
            <a:fld id="{D719EC7C-99FD-49AB-95FC-6779324E7E4F}" type="slidenum">
              <a:rPr lang="zh-CN" altLang="en-US" smtClean="0"/>
            </a:fld>
            <a:endParaRPr lang="zh-CN" altLang="en-US" dirty="0"/>
          </a:p>
        </p:txBody>
      </p:sp>
      <p:sp>
        <p:nvSpPr>
          <p:cNvPr id="5" name="页脚占位符 4"/>
          <p:cNvSpPr>
            <a:spLocks noGrp="1"/>
          </p:cNvSpPr>
          <p:nvPr>
            <p:ph type="ftr" sz="quarter" idx="12"/>
          </p:nvPr>
        </p:nvSpPr>
        <p:spPr/>
        <p:txBody>
          <a:bodyPr/>
          <a:lstStyle/>
          <a:p>
            <a:endParaRPr lang="zh-CN" altLang="en-US" dirty="0"/>
          </a:p>
        </p:txBody>
      </p:sp>
      <p:grpSp>
        <p:nvGrpSpPr>
          <p:cNvPr id="6" name="组合 5"/>
          <p:cNvGrpSpPr/>
          <p:nvPr userDrawn="1"/>
        </p:nvGrpSpPr>
        <p:grpSpPr>
          <a:xfrm>
            <a:off x="1510875" y="1725769"/>
            <a:ext cx="4017044" cy="3828566"/>
            <a:chOff x="1301325" y="1725769"/>
            <a:chExt cx="4017044" cy="3828566"/>
          </a:xfrm>
        </p:grpSpPr>
        <p:sp>
          <p:nvSpPr>
            <p:cNvPr id="7" name="椭圆 6"/>
            <p:cNvSpPr/>
            <p:nvPr/>
          </p:nvSpPr>
          <p:spPr>
            <a:xfrm>
              <a:off x="2212299" y="1725769"/>
              <a:ext cx="2195096" cy="2195096"/>
            </a:xfrm>
            <a:prstGeom prst="ellipse">
              <a:avLst/>
            </a:prstGeom>
            <a:solidFill>
              <a:schemeClr val="tx1">
                <a:lumMod val="75000"/>
                <a:lumOff val="25000"/>
              </a:schemeClr>
            </a:solidFill>
            <a:ln>
              <a:noFill/>
            </a:ln>
            <a:effectLst>
              <a:outerShdw blurRad="215900" sx="102000" sy="102000" algn="ctr"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微软雅黑" panose="020B0503020204020204" pitchFamily="34" charset="-122"/>
                <a:ea typeface="微软雅黑" panose="020B0503020204020204" pitchFamily="34" charset="-122"/>
              </a:endParaRPr>
            </a:p>
          </p:txBody>
        </p:sp>
        <p:sp>
          <p:nvSpPr>
            <p:cNvPr id="8" name="椭圆 7"/>
            <p:cNvSpPr/>
            <p:nvPr/>
          </p:nvSpPr>
          <p:spPr>
            <a:xfrm>
              <a:off x="1301325" y="3359239"/>
              <a:ext cx="2195096" cy="2195096"/>
            </a:xfrm>
            <a:prstGeom prst="ellipse">
              <a:avLst/>
            </a:prstGeom>
            <a:solidFill>
              <a:srgbClr val="D38A3B"/>
            </a:solidFill>
            <a:ln>
              <a:noFill/>
            </a:ln>
            <a:effectLst>
              <a:outerShdw blurRad="215900" sx="102000" sy="102000" algn="ctr"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微软雅黑" panose="020B0503020204020204" pitchFamily="34" charset="-122"/>
                <a:ea typeface="微软雅黑" panose="020B0503020204020204" pitchFamily="34" charset="-122"/>
              </a:endParaRPr>
            </a:p>
          </p:txBody>
        </p:sp>
        <p:sp>
          <p:nvSpPr>
            <p:cNvPr id="9" name="椭圆 8"/>
            <p:cNvSpPr/>
            <p:nvPr/>
          </p:nvSpPr>
          <p:spPr>
            <a:xfrm>
              <a:off x="3123273" y="3359239"/>
              <a:ext cx="2195096" cy="2195096"/>
            </a:xfrm>
            <a:prstGeom prst="ellipse">
              <a:avLst/>
            </a:prstGeom>
            <a:solidFill>
              <a:srgbClr val="7E7E7E"/>
            </a:solidFill>
            <a:ln>
              <a:noFill/>
            </a:ln>
            <a:effectLst>
              <a:outerShdw blurRad="215900" sx="102000" sy="102000" algn="ctr"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微软雅黑" panose="020B0503020204020204" pitchFamily="34" charset="-122"/>
                <a:ea typeface="微软雅黑" panose="020B0503020204020204" pitchFamily="34" charset="-122"/>
              </a:endParaRPr>
            </a:p>
          </p:txBody>
        </p:sp>
      </p:grpSp>
      <p:grpSp>
        <p:nvGrpSpPr>
          <p:cNvPr id="10" name="组合 9"/>
          <p:cNvGrpSpPr/>
          <p:nvPr userDrawn="1"/>
        </p:nvGrpSpPr>
        <p:grpSpPr>
          <a:xfrm>
            <a:off x="756841" y="1740643"/>
            <a:ext cx="4355696" cy="4355696"/>
            <a:chOff x="637442" y="1740643"/>
            <a:chExt cx="4355696" cy="4355696"/>
          </a:xfrm>
        </p:grpSpPr>
        <p:sp>
          <p:nvSpPr>
            <p:cNvPr id="11" name="弧 13"/>
            <p:cNvSpPr/>
            <p:nvPr/>
          </p:nvSpPr>
          <p:spPr>
            <a:xfrm>
              <a:off x="935672" y="2300370"/>
              <a:ext cx="3236243" cy="3236243"/>
            </a:xfrm>
            <a:prstGeom prst="arc">
              <a:avLst>
                <a:gd name="adj1" fmla="val 8006402"/>
                <a:gd name="adj2" fmla="val 14301055"/>
              </a:avLst>
            </a:prstGeom>
            <a:ln w="3175">
              <a:gradFill flip="none" rotWithShape="1">
                <a:gsLst>
                  <a:gs pos="53000">
                    <a:schemeClr val="bg1">
                      <a:lumMod val="75000"/>
                    </a:schemeClr>
                  </a:gs>
                  <a:gs pos="0">
                    <a:schemeClr val="bg1">
                      <a:lumMod val="75000"/>
                      <a:alpha val="8000"/>
                    </a:schemeClr>
                  </a:gs>
                  <a:gs pos="100000">
                    <a:schemeClr val="bg1">
                      <a:lumMod val="75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dirty="0">
                <a:latin typeface="微软雅黑" panose="020B0503020204020204" pitchFamily="34" charset="-122"/>
                <a:ea typeface="微软雅黑" panose="020B0503020204020204" pitchFamily="34" charset="-122"/>
              </a:endParaRPr>
            </a:p>
          </p:txBody>
        </p:sp>
        <p:sp>
          <p:nvSpPr>
            <p:cNvPr id="12" name="弧 14"/>
            <p:cNvSpPr/>
            <p:nvPr/>
          </p:nvSpPr>
          <p:spPr>
            <a:xfrm>
              <a:off x="637442" y="1740643"/>
              <a:ext cx="4355696" cy="4355696"/>
            </a:xfrm>
            <a:prstGeom prst="arc">
              <a:avLst>
                <a:gd name="adj1" fmla="val 8006402"/>
                <a:gd name="adj2" fmla="val 14301055"/>
              </a:avLst>
            </a:prstGeom>
            <a:ln w="3175">
              <a:gradFill flip="none" rotWithShape="1">
                <a:gsLst>
                  <a:gs pos="53000">
                    <a:schemeClr val="bg1">
                      <a:lumMod val="75000"/>
                    </a:schemeClr>
                  </a:gs>
                  <a:gs pos="0">
                    <a:schemeClr val="bg1">
                      <a:lumMod val="75000"/>
                      <a:alpha val="8000"/>
                    </a:schemeClr>
                  </a:gs>
                  <a:gs pos="100000">
                    <a:schemeClr val="bg1">
                      <a:lumMod val="75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dirty="0">
                <a:latin typeface="微软雅黑" panose="020B0503020204020204" pitchFamily="34" charset="-122"/>
                <a:ea typeface="微软雅黑" panose="020B0503020204020204" pitchFamily="34" charset="-122"/>
              </a:endParaRPr>
            </a:p>
          </p:txBody>
        </p:sp>
      </p:grpSp>
      <p:grpSp>
        <p:nvGrpSpPr>
          <p:cNvPr id="13" name="组合 12"/>
          <p:cNvGrpSpPr/>
          <p:nvPr userDrawn="1"/>
        </p:nvGrpSpPr>
        <p:grpSpPr>
          <a:xfrm flipH="1">
            <a:off x="1813031" y="1740643"/>
            <a:ext cx="4355696" cy="4355696"/>
            <a:chOff x="637442" y="1740643"/>
            <a:chExt cx="4355696" cy="4355696"/>
          </a:xfrm>
        </p:grpSpPr>
        <p:sp>
          <p:nvSpPr>
            <p:cNvPr id="14" name="弧 16"/>
            <p:cNvSpPr/>
            <p:nvPr/>
          </p:nvSpPr>
          <p:spPr>
            <a:xfrm>
              <a:off x="935672" y="2300370"/>
              <a:ext cx="3236243" cy="3236243"/>
            </a:xfrm>
            <a:prstGeom prst="arc">
              <a:avLst>
                <a:gd name="adj1" fmla="val 8006402"/>
                <a:gd name="adj2" fmla="val 14301055"/>
              </a:avLst>
            </a:prstGeom>
            <a:ln w="3175">
              <a:gradFill flip="none" rotWithShape="1">
                <a:gsLst>
                  <a:gs pos="53000">
                    <a:schemeClr val="bg1">
                      <a:lumMod val="75000"/>
                    </a:schemeClr>
                  </a:gs>
                  <a:gs pos="0">
                    <a:schemeClr val="bg1">
                      <a:lumMod val="75000"/>
                      <a:alpha val="8000"/>
                    </a:schemeClr>
                  </a:gs>
                  <a:gs pos="100000">
                    <a:schemeClr val="bg1">
                      <a:lumMod val="75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dirty="0">
                <a:latin typeface="微软雅黑" panose="020B0503020204020204" pitchFamily="34" charset="-122"/>
                <a:ea typeface="微软雅黑" panose="020B0503020204020204" pitchFamily="34" charset="-122"/>
              </a:endParaRPr>
            </a:p>
          </p:txBody>
        </p:sp>
        <p:sp>
          <p:nvSpPr>
            <p:cNvPr id="15" name="弧 17"/>
            <p:cNvSpPr/>
            <p:nvPr/>
          </p:nvSpPr>
          <p:spPr>
            <a:xfrm>
              <a:off x="637442" y="1740643"/>
              <a:ext cx="4355696" cy="4355696"/>
            </a:xfrm>
            <a:prstGeom prst="arc">
              <a:avLst>
                <a:gd name="adj1" fmla="val 8006402"/>
                <a:gd name="adj2" fmla="val 14301055"/>
              </a:avLst>
            </a:prstGeom>
            <a:ln w="3175">
              <a:gradFill flip="none" rotWithShape="1">
                <a:gsLst>
                  <a:gs pos="53000">
                    <a:schemeClr val="bg1">
                      <a:lumMod val="75000"/>
                    </a:schemeClr>
                  </a:gs>
                  <a:gs pos="0">
                    <a:schemeClr val="bg1">
                      <a:lumMod val="75000"/>
                      <a:alpha val="8000"/>
                    </a:schemeClr>
                  </a:gs>
                  <a:gs pos="100000">
                    <a:schemeClr val="bg1">
                      <a:lumMod val="75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dirty="0">
                <a:latin typeface="微软雅黑" panose="020B0503020204020204" pitchFamily="34" charset="-122"/>
                <a:ea typeface="微软雅黑" panose="020B0503020204020204" pitchFamily="34" charset="-122"/>
              </a:endParaRPr>
            </a:p>
          </p:txBody>
        </p:sp>
      </p:grpSp>
      <p:grpSp>
        <p:nvGrpSpPr>
          <p:cNvPr id="16" name="组合 15"/>
          <p:cNvGrpSpPr/>
          <p:nvPr userDrawn="1"/>
        </p:nvGrpSpPr>
        <p:grpSpPr>
          <a:xfrm>
            <a:off x="6482170" y="1996193"/>
            <a:ext cx="5009409" cy="3540420"/>
            <a:chOff x="6482170" y="1996193"/>
            <a:chExt cx="5009409" cy="3540420"/>
          </a:xfrm>
        </p:grpSpPr>
        <p:grpSp>
          <p:nvGrpSpPr>
            <p:cNvPr id="17" name="组合 2"/>
            <p:cNvGrpSpPr/>
            <p:nvPr>
              <p:custDataLst>
                <p:tags r:id="rId2"/>
              </p:custDataLst>
            </p:nvPr>
          </p:nvGrpSpPr>
          <p:grpSpPr>
            <a:xfrm>
              <a:off x="6482170" y="1996193"/>
              <a:ext cx="4564401" cy="734096"/>
              <a:chOff x="6824287" y="1686705"/>
              <a:chExt cx="4564401" cy="734096"/>
            </a:xfrm>
          </p:grpSpPr>
          <p:sp>
            <p:nvSpPr>
              <p:cNvPr id="24" name="矩形 5"/>
              <p:cNvSpPr/>
              <p:nvPr>
                <p:custDataLst>
                  <p:tags r:id="rId3"/>
                </p:custDataLst>
              </p:nvPr>
            </p:nvSpPr>
            <p:spPr>
              <a:xfrm>
                <a:off x="7191335" y="1697169"/>
                <a:ext cx="4039042" cy="723632"/>
              </a:xfrm>
              <a:prstGeom prst="rect">
                <a:avLst/>
              </a:prstGeom>
              <a:gradFill flip="none" rotWithShape="1">
                <a:gsLst>
                  <a:gs pos="0">
                    <a:schemeClr val="bg1">
                      <a:lumMod val="95000"/>
                    </a:schemeClr>
                  </a:gs>
                  <a:gs pos="100000">
                    <a:schemeClr val="bg1">
                      <a:lumMod val="95000"/>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微软雅黑" panose="020B0503020204020204" pitchFamily="34" charset="-122"/>
                  <a:ea typeface="微软雅黑" panose="020B0503020204020204" pitchFamily="34" charset="-122"/>
                </a:endParaRPr>
              </a:p>
            </p:txBody>
          </p:sp>
          <p:sp>
            <p:nvSpPr>
              <p:cNvPr id="25" name="椭圆 21"/>
              <p:cNvSpPr/>
              <p:nvPr>
                <p:custDataLst>
                  <p:tags r:id="rId4"/>
                </p:custDataLst>
              </p:nvPr>
            </p:nvSpPr>
            <p:spPr>
              <a:xfrm>
                <a:off x="6824287" y="1686705"/>
                <a:ext cx="734096" cy="734096"/>
              </a:xfrm>
              <a:prstGeom prst="ellipse">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3200" dirty="0">
                    <a:solidFill>
                      <a:schemeClr val="bg1"/>
                    </a:solidFill>
                    <a:latin typeface="微软雅黑" panose="020B0503020204020204" pitchFamily="34" charset="-122"/>
                    <a:ea typeface="微软雅黑" panose="020B0503020204020204" pitchFamily="34" charset="-122"/>
                    <a:cs typeface="OPPOSans B" panose="00020600040101010101" pitchFamily="18" charset="-122"/>
                  </a:rPr>
                  <a:t>1</a:t>
                </a:r>
                <a:endParaRPr kumimoji="1" lang="zh-CN" altLang="en-US" sz="3200" dirty="0">
                  <a:solidFill>
                    <a:schemeClr val="bg1"/>
                  </a:solidFill>
                  <a:latin typeface="微软雅黑" panose="020B0503020204020204" pitchFamily="34" charset="-122"/>
                  <a:ea typeface="微软雅黑" panose="020B0503020204020204" pitchFamily="34" charset="-122"/>
                  <a:cs typeface="OPPOSans B" panose="00020600040101010101" pitchFamily="18" charset="-122"/>
                </a:endParaRPr>
              </a:p>
            </p:txBody>
          </p:sp>
          <p:sp>
            <p:nvSpPr>
              <p:cNvPr id="26" name="矩形 26"/>
              <p:cNvSpPr/>
              <p:nvPr>
                <p:custDataLst>
                  <p:tags r:id="rId5"/>
                </p:custDataLst>
              </p:nvPr>
            </p:nvSpPr>
            <p:spPr>
              <a:xfrm>
                <a:off x="7732406" y="1812362"/>
                <a:ext cx="3656282" cy="418191"/>
              </a:xfrm>
              <a:prstGeom prst="rect">
                <a:avLst/>
              </a:prstGeom>
            </p:spPr>
            <p:txBody>
              <a:bodyPr wrap="square">
                <a:spAutoFit/>
              </a:bodyPr>
              <a:lstStyle/>
              <a:p>
                <a:pPr>
                  <a:lnSpc>
                    <a:spcPct val="150000"/>
                  </a:lnSpc>
                </a:pPr>
                <a:r>
                  <a:rPr lang="zh-CN" altLang="en-US" sz="1600" noProof="1">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sym typeface="+mn-lt"/>
                  </a:rPr>
                  <a:t>点击输入您的内容</a:t>
                </a:r>
                <a:endParaRPr lang="zh-CN" altLang="en-US" sz="1600" noProof="1">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sym typeface="+mn-lt"/>
                </a:endParaRPr>
              </a:p>
            </p:txBody>
          </p:sp>
        </p:grpSp>
        <p:grpSp>
          <p:nvGrpSpPr>
            <p:cNvPr id="18" name="组合 2"/>
            <p:cNvGrpSpPr/>
            <p:nvPr>
              <p:custDataLst>
                <p:tags r:id="rId6"/>
              </p:custDataLst>
            </p:nvPr>
          </p:nvGrpSpPr>
          <p:grpSpPr>
            <a:xfrm>
              <a:off x="6550988" y="4798566"/>
              <a:ext cx="4337272" cy="738047"/>
              <a:chOff x="6893105" y="1682754"/>
              <a:chExt cx="4337272" cy="738047"/>
            </a:xfrm>
          </p:grpSpPr>
          <p:sp>
            <p:nvSpPr>
              <p:cNvPr id="22" name="矩形 5"/>
              <p:cNvSpPr/>
              <p:nvPr>
                <p:custDataLst>
                  <p:tags r:id="rId7"/>
                </p:custDataLst>
              </p:nvPr>
            </p:nvSpPr>
            <p:spPr>
              <a:xfrm>
                <a:off x="7191335" y="1697169"/>
                <a:ext cx="4039042" cy="723632"/>
              </a:xfrm>
              <a:prstGeom prst="rect">
                <a:avLst/>
              </a:prstGeom>
              <a:gradFill flip="none" rotWithShape="1">
                <a:gsLst>
                  <a:gs pos="0">
                    <a:schemeClr val="bg1">
                      <a:lumMod val="95000"/>
                    </a:schemeClr>
                  </a:gs>
                  <a:gs pos="100000">
                    <a:schemeClr val="bg1">
                      <a:lumMod val="95000"/>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微软雅黑" panose="020B0503020204020204" pitchFamily="34" charset="-122"/>
                  <a:ea typeface="微软雅黑" panose="020B0503020204020204" pitchFamily="34" charset="-122"/>
                </a:endParaRPr>
              </a:p>
            </p:txBody>
          </p:sp>
          <p:sp>
            <p:nvSpPr>
              <p:cNvPr id="23" name="椭圆 22"/>
              <p:cNvSpPr/>
              <p:nvPr>
                <p:custDataLst>
                  <p:tags r:id="rId8"/>
                </p:custDataLst>
              </p:nvPr>
            </p:nvSpPr>
            <p:spPr>
              <a:xfrm>
                <a:off x="6893105" y="1682754"/>
                <a:ext cx="734096" cy="734096"/>
              </a:xfrm>
              <a:prstGeom prst="ellipse">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3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OPPOSans B" panose="00020600040101010101" pitchFamily="18" charset="-122"/>
                  </a:rPr>
                  <a:t>3</a:t>
                </a:r>
                <a:endParaRPr kumimoji="1" lang="zh-CN" altLang="en-US" sz="3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OPPOSans B" panose="00020600040101010101" pitchFamily="18" charset="-122"/>
                </a:endParaRPr>
              </a:p>
            </p:txBody>
          </p:sp>
        </p:grpSp>
        <p:grpSp>
          <p:nvGrpSpPr>
            <p:cNvPr id="19" name="组合 2"/>
            <p:cNvGrpSpPr/>
            <p:nvPr>
              <p:custDataLst>
                <p:tags r:id="rId9"/>
              </p:custDataLst>
            </p:nvPr>
          </p:nvGrpSpPr>
          <p:grpSpPr>
            <a:xfrm>
              <a:off x="7085489" y="3399355"/>
              <a:ext cx="4406090" cy="734096"/>
              <a:chOff x="6824287" y="1686705"/>
              <a:chExt cx="4406090" cy="734096"/>
            </a:xfrm>
          </p:grpSpPr>
          <p:sp>
            <p:nvSpPr>
              <p:cNvPr id="20" name="矩形 5"/>
              <p:cNvSpPr/>
              <p:nvPr>
                <p:custDataLst>
                  <p:tags r:id="rId10"/>
                </p:custDataLst>
              </p:nvPr>
            </p:nvSpPr>
            <p:spPr>
              <a:xfrm>
                <a:off x="7191335" y="1697169"/>
                <a:ext cx="4039042" cy="723632"/>
              </a:xfrm>
              <a:prstGeom prst="rect">
                <a:avLst/>
              </a:prstGeom>
              <a:gradFill flip="none" rotWithShape="1">
                <a:gsLst>
                  <a:gs pos="0">
                    <a:schemeClr val="bg1">
                      <a:lumMod val="95000"/>
                    </a:schemeClr>
                  </a:gs>
                  <a:gs pos="100000">
                    <a:schemeClr val="bg1">
                      <a:lumMod val="95000"/>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微软雅黑" panose="020B0503020204020204" pitchFamily="34" charset="-122"/>
                  <a:ea typeface="微软雅黑" panose="020B0503020204020204" pitchFamily="34" charset="-122"/>
                </a:endParaRPr>
              </a:p>
            </p:txBody>
          </p:sp>
          <p:sp>
            <p:nvSpPr>
              <p:cNvPr id="21" name="椭圆 21"/>
              <p:cNvSpPr/>
              <p:nvPr>
                <p:custDataLst>
                  <p:tags r:id="rId11"/>
                </p:custDataLst>
              </p:nvPr>
            </p:nvSpPr>
            <p:spPr>
              <a:xfrm>
                <a:off x="6824287" y="1686705"/>
                <a:ext cx="734096" cy="734096"/>
              </a:xfrm>
              <a:prstGeom prst="ellipse">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en-US" altLang="zh-CN" sz="3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OPPOSans B" panose="00020600040101010101" pitchFamily="18" charset="-122"/>
                  </a:rPr>
                  <a:t>2</a:t>
                </a:r>
                <a:endParaRPr kumimoji="1" lang="zh-CN" altLang="en-US" sz="3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OPPOSans B" panose="00020600040101010101" pitchFamily="18" charset="-122"/>
                </a:endParaRPr>
              </a:p>
            </p:txBody>
          </p:sp>
        </p:grpSp>
      </p:grpSp>
      <p:grpSp>
        <p:nvGrpSpPr>
          <p:cNvPr id="27" name="组合 26"/>
          <p:cNvGrpSpPr/>
          <p:nvPr userDrawn="1"/>
        </p:nvGrpSpPr>
        <p:grpSpPr>
          <a:xfrm>
            <a:off x="1686638" y="3766403"/>
            <a:ext cx="1722104" cy="1126202"/>
            <a:chOff x="1465466" y="4506124"/>
            <a:chExt cx="1722104" cy="1126202"/>
          </a:xfrm>
        </p:grpSpPr>
        <p:sp>
          <p:nvSpPr>
            <p:cNvPr id="28" name="文本框 27"/>
            <p:cNvSpPr txBox="1"/>
            <p:nvPr/>
          </p:nvSpPr>
          <p:spPr>
            <a:xfrm>
              <a:off x="1465466" y="4922388"/>
              <a:ext cx="1722104" cy="709938"/>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mn-lt"/>
                </a:rPr>
                <a:t>点击输入简要文字，文字需概括精炼</a:t>
              </a:r>
              <a:endPar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mn-lt"/>
              </a:endParaRPr>
            </a:p>
          </p:txBody>
        </p:sp>
        <p:sp>
          <p:nvSpPr>
            <p:cNvPr id="29" name="文本框 28"/>
            <p:cNvSpPr txBox="1"/>
            <p:nvPr/>
          </p:nvSpPr>
          <p:spPr>
            <a:xfrm>
              <a:off x="1618633" y="4506124"/>
              <a:ext cx="1415772" cy="461665"/>
            </a:xfrm>
            <a:prstGeom prst="rect">
              <a:avLst/>
            </a:prstGeom>
            <a:noFill/>
          </p:spPr>
          <p:txBody>
            <a:bodyPr wrap="none" rtlCol="0">
              <a:spAutoFit/>
            </a:bodyPr>
            <a:lstStyle/>
            <a:p>
              <a:pPr algn="ctr">
                <a:defRPr/>
              </a:pP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二级标题</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mn-lt"/>
              </a:endParaRPr>
            </a:p>
          </p:txBody>
        </p:sp>
      </p:grpSp>
      <p:grpSp>
        <p:nvGrpSpPr>
          <p:cNvPr id="30" name="组合 29"/>
          <p:cNvGrpSpPr/>
          <p:nvPr userDrawn="1"/>
        </p:nvGrpSpPr>
        <p:grpSpPr>
          <a:xfrm>
            <a:off x="3570320" y="3766403"/>
            <a:ext cx="1722104" cy="1126202"/>
            <a:chOff x="1465466" y="4506124"/>
            <a:chExt cx="1722104" cy="1126202"/>
          </a:xfrm>
        </p:grpSpPr>
        <p:sp>
          <p:nvSpPr>
            <p:cNvPr id="31" name="文本框 30"/>
            <p:cNvSpPr txBox="1"/>
            <p:nvPr/>
          </p:nvSpPr>
          <p:spPr>
            <a:xfrm>
              <a:off x="1465466" y="4922388"/>
              <a:ext cx="1722104" cy="709938"/>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mn-lt"/>
                </a:rPr>
                <a:t>点击输入简要文字，文字需概括精炼</a:t>
              </a:r>
              <a:endPar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mn-lt"/>
              </a:endParaRPr>
            </a:p>
          </p:txBody>
        </p:sp>
        <p:sp>
          <p:nvSpPr>
            <p:cNvPr id="32" name="文本框 31"/>
            <p:cNvSpPr txBox="1"/>
            <p:nvPr/>
          </p:nvSpPr>
          <p:spPr>
            <a:xfrm>
              <a:off x="1618633" y="4506124"/>
              <a:ext cx="1415772" cy="461665"/>
            </a:xfrm>
            <a:prstGeom prst="rect">
              <a:avLst/>
            </a:prstGeom>
            <a:noFill/>
          </p:spPr>
          <p:txBody>
            <a:bodyPr wrap="none" rtlCol="0">
              <a:spAutoFit/>
            </a:bodyPr>
            <a:lstStyle/>
            <a:p>
              <a:pPr algn="ctr">
                <a:defRPr/>
              </a:pP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二级标题</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mn-lt"/>
              </a:endParaRPr>
            </a:p>
          </p:txBody>
        </p:sp>
      </p:grpSp>
      <p:grpSp>
        <p:nvGrpSpPr>
          <p:cNvPr id="33" name="组合 32"/>
          <p:cNvGrpSpPr/>
          <p:nvPr userDrawn="1"/>
        </p:nvGrpSpPr>
        <p:grpSpPr>
          <a:xfrm>
            <a:off x="2676479" y="2132408"/>
            <a:ext cx="1722104" cy="1074269"/>
            <a:chOff x="1465466" y="4558057"/>
            <a:chExt cx="1722104" cy="1074269"/>
          </a:xfrm>
        </p:grpSpPr>
        <p:sp>
          <p:nvSpPr>
            <p:cNvPr id="34" name="文本框 33"/>
            <p:cNvSpPr txBox="1"/>
            <p:nvPr/>
          </p:nvSpPr>
          <p:spPr>
            <a:xfrm>
              <a:off x="1465466" y="4922388"/>
              <a:ext cx="1722104" cy="709938"/>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mn-lt"/>
                </a:rPr>
                <a:t>点击输入简要文字，文字需概括精炼</a:t>
              </a:r>
              <a:endPar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mn-lt"/>
              </a:endParaRPr>
            </a:p>
          </p:txBody>
        </p:sp>
        <p:sp>
          <p:nvSpPr>
            <p:cNvPr id="35" name="文本框 34"/>
            <p:cNvSpPr txBox="1"/>
            <p:nvPr/>
          </p:nvSpPr>
          <p:spPr>
            <a:xfrm>
              <a:off x="1552358" y="4558057"/>
              <a:ext cx="1415772" cy="461665"/>
            </a:xfrm>
            <a:prstGeom prst="rect">
              <a:avLst/>
            </a:prstGeom>
            <a:noFill/>
          </p:spPr>
          <p:txBody>
            <a:bodyPr wrap="none" rtlCol="0">
              <a:spAutoFit/>
            </a:bodyPr>
            <a:lstStyle/>
            <a:p>
              <a:pPr algn="ctr">
                <a:defRPr/>
              </a:pP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二级标题</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mn-lt"/>
              </a:endParaRPr>
            </a:p>
          </p:txBody>
        </p:sp>
      </p:grpSp>
      <p:sp>
        <p:nvSpPr>
          <p:cNvPr id="36" name="矩形 26"/>
          <p:cNvSpPr/>
          <p:nvPr userDrawn="1">
            <p:custDataLst>
              <p:tags r:id="rId12"/>
            </p:custDataLst>
          </p:nvPr>
        </p:nvSpPr>
        <p:spPr>
          <a:xfrm>
            <a:off x="7942010" y="3522072"/>
            <a:ext cx="3656282" cy="418191"/>
          </a:xfrm>
          <a:prstGeom prst="rect">
            <a:avLst/>
          </a:prstGeom>
        </p:spPr>
        <p:txBody>
          <a:bodyPr wrap="square">
            <a:spAutoFit/>
          </a:bodyPr>
          <a:lstStyle/>
          <a:p>
            <a:pPr>
              <a:lnSpc>
                <a:spcPct val="150000"/>
              </a:lnSpc>
            </a:pPr>
            <a:r>
              <a:rPr lang="zh-CN" altLang="en-US" sz="1600" noProof="1">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sym typeface="+mn-lt"/>
              </a:rPr>
              <a:t>点击输入您的内容</a:t>
            </a:r>
            <a:endParaRPr lang="zh-CN" altLang="en-US" sz="1600" noProof="1">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sym typeface="+mn-lt"/>
            </a:endParaRPr>
          </a:p>
        </p:txBody>
      </p:sp>
      <p:sp>
        <p:nvSpPr>
          <p:cNvPr id="37" name="矩形 26"/>
          <p:cNvSpPr/>
          <p:nvPr userDrawn="1">
            <p:custDataLst>
              <p:tags r:id="rId13"/>
            </p:custDataLst>
          </p:nvPr>
        </p:nvSpPr>
        <p:spPr>
          <a:xfrm>
            <a:off x="7419879" y="4933515"/>
            <a:ext cx="3656282" cy="418191"/>
          </a:xfrm>
          <a:prstGeom prst="rect">
            <a:avLst/>
          </a:prstGeom>
        </p:spPr>
        <p:txBody>
          <a:bodyPr wrap="square">
            <a:spAutoFit/>
          </a:bodyPr>
          <a:lstStyle/>
          <a:p>
            <a:pPr>
              <a:lnSpc>
                <a:spcPct val="150000"/>
              </a:lnSpc>
            </a:pPr>
            <a:r>
              <a:rPr lang="zh-CN" altLang="en-US" sz="1600" noProof="1">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sym typeface="+mn-lt"/>
              </a:rPr>
              <a:t>点击输入您的内容</a:t>
            </a:r>
            <a:endParaRPr lang="zh-CN" altLang="en-US" sz="1600" noProof="1">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sym typeface="+mn-lt"/>
            </a:endParaRPr>
          </a:p>
        </p:txBody>
      </p:sp>
      <p:sp>
        <p:nvSpPr>
          <p:cNvPr id="38" name="标题 1"/>
          <p:cNvSpPr>
            <a:spLocks noGrp="1"/>
          </p:cNvSpPr>
          <p:nvPr>
            <p:ph type="title"/>
          </p:nvPr>
        </p:nvSpPr>
        <p:spPr>
          <a:xfrm>
            <a:off x="345760" y="53696"/>
            <a:ext cx="11399706" cy="1325563"/>
          </a:xfrm>
        </p:spPr>
        <p:txBody>
          <a:bodyPr/>
          <a:lstStyle/>
          <a:p>
            <a:r>
              <a:rPr lang="zh-CN" altLang="en-US" dirty="0"/>
              <a:t>单击此处编辑母版标题样式</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par>
                                <p:cTn id="12" presetID="22" presetClass="entr" presetSubtype="8" fill="hold" nodeType="with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left)">
                                      <p:cBhvr>
                                        <p:cTn id="1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EC77227B-A846-4CCF-A1B0-BACEABE2B36C}" type="datetime1">
              <a:rPr lang="zh-CN" altLang="en-US" smtClean="0"/>
            </a:fld>
            <a:endParaRPr lang="zh-CN" altLang="en-US" dirty="0"/>
          </a:p>
        </p:txBody>
      </p:sp>
      <p:sp>
        <p:nvSpPr>
          <p:cNvPr id="4" name="灯片编号占位符 3"/>
          <p:cNvSpPr>
            <a:spLocks noGrp="1"/>
          </p:cNvSpPr>
          <p:nvPr>
            <p:ph type="sldNum" sz="quarter" idx="11"/>
          </p:nvPr>
        </p:nvSpPr>
        <p:spPr/>
        <p:txBody>
          <a:bodyPr/>
          <a:lstStyle/>
          <a:p>
            <a:fld id="{D719EC7C-99FD-49AB-95FC-6779324E7E4F}" type="slidenum">
              <a:rPr lang="zh-CN" altLang="en-US" smtClean="0"/>
            </a:fld>
            <a:endParaRPr lang="zh-CN" altLang="en-US" dirty="0"/>
          </a:p>
        </p:txBody>
      </p:sp>
      <p:sp>
        <p:nvSpPr>
          <p:cNvPr id="5" name="页脚占位符 4"/>
          <p:cNvSpPr>
            <a:spLocks noGrp="1"/>
          </p:cNvSpPr>
          <p:nvPr>
            <p:ph type="ftr" sz="quarter" idx="12"/>
          </p:nvPr>
        </p:nvSpPr>
        <p:spPr/>
        <p:txBody>
          <a:bodyPr/>
          <a:lstStyle/>
          <a:p>
            <a:endParaRPr lang="zh-CN" altLang="en-US" dirty="0"/>
          </a:p>
        </p:txBody>
      </p:sp>
      <p:graphicFrame>
        <p:nvGraphicFramePr>
          <p:cNvPr id="6" name="Chart 7"/>
          <p:cNvGraphicFramePr/>
          <p:nvPr userDrawn="1">
            <p:custDataLst>
              <p:tags r:id="rId3"/>
            </p:custDataLst>
          </p:nvPr>
        </p:nvGraphicFramePr>
        <p:xfrm>
          <a:off x="5841781" y="1882254"/>
          <a:ext cx="5540702" cy="3693801"/>
        </p:xfrm>
        <a:graphic>
          <a:graphicData uri="http://schemas.openxmlformats.org/drawingml/2006/chart">
            <c:chart xmlns:c="http://schemas.openxmlformats.org/drawingml/2006/chart" xmlns:r="http://schemas.openxmlformats.org/officeDocument/2006/relationships" r:id="rId2"/>
          </a:graphicData>
        </a:graphic>
      </p:graphicFrame>
      <p:grpSp>
        <p:nvGrpSpPr>
          <p:cNvPr id="7" name="组合 6"/>
          <p:cNvGrpSpPr/>
          <p:nvPr userDrawn="1"/>
        </p:nvGrpSpPr>
        <p:grpSpPr>
          <a:xfrm>
            <a:off x="1038763" y="1910101"/>
            <a:ext cx="4114799" cy="1132826"/>
            <a:chOff x="5091396" y="4595433"/>
            <a:chExt cx="3602995" cy="1132826"/>
          </a:xfrm>
        </p:grpSpPr>
        <p:sp>
          <p:nvSpPr>
            <p:cNvPr id="8" name="9"/>
            <p:cNvSpPr/>
            <p:nvPr/>
          </p:nvSpPr>
          <p:spPr>
            <a:xfrm>
              <a:off x="5091396" y="4595433"/>
              <a:ext cx="2611935" cy="461665"/>
            </a:xfrm>
            <a:prstGeom prst="rect">
              <a:avLst/>
            </a:prstGeom>
          </p:spPr>
          <p:txBody>
            <a:bodyPr wrap="square">
              <a:spAutoFit/>
            </a:body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二级标题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9" name="10"/>
            <p:cNvSpPr/>
            <p:nvPr/>
          </p:nvSpPr>
          <p:spPr>
            <a:xfrm>
              <a:off x="5091396" y="5048458"/>
              <a:ext cx="3602995" cy="679801"/>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请输入详细的文本内容，或复制粘贴到此处</a:t>
              </a:r>
              <a:endPar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grpSp>
      <p:grpSp>
        <p:nvGrpSpPr>
          <p:cNvPr id="10" name="组合 9"/>
          <p:cNvGrpSpPr/>
          <p:nvPr userDrawn="1"/>
        </p:nvGrpSpPr>
        <p:grpSpPr>
          <a:xfrm>
            <a:off x="1038763" y="3243799"/>
            <a:ext cx="4114800" cy="825050"/>
            <a:chOff x="5091396" y="4595433"/>
            <a:chExt cx="3602995" cy="825050"/>
          </a:xfrm>
        </p:grpSpPr>
        <p:sp>
          <p:nvSpPr>
            <p:cNvPr id="11" name="9"/>
            <p:cNvSpPr/>
            <p:nvPr/>
          </p:nvSpPr>
          <p:spPr>
            <a:xfrm>
              <a:off x="5091396" y="4595433"/>
              <a:ext cx="2611935" cy="461665"/>
            </a:xfrm>
            <a:prstGeom prst="rect">
              <a:avLst/>
            </a:prstGeom>
          </p:spPr>
          <p:txBody>
            <a:bodyPr wrap="square">
              <a:spAutoFit/>
            </a:body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二级标题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12" name="10"/>
            <p:cNvSpPr/>
            <p:nvPr/>
          </p:nvSpPr>
          <p:spPr>
            <a:xfrm>
              <a:off x="5091396" y="5048458"/>
              <a:ext cx="3602995" cy="372025"/>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请输入详细的文本内容，或复制粘贴到此处</a:t>
              </a:r>
              <a:endPar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grpSp>
      <p:grpSp>
        <p:nvGrpSpPr>
          <p:cNvPr id="13" name="组合 12"/>
          <p:cNvGrpSpPr/>
          <p:nvPr userDrawn="1"/>
        </p:nvGrpSpPr>
        <p:grpSpPr>
          <a:xfrm>
            <a:off x="1038763" y="4577498"/>
            <a:ext cx="4114799" cy="825050"/>
            <a:chOff x="5091396" y="4595433"/>
            <a:chExt cx="3602995" cy="825050"/>
          </a:xfrm>
        </p:grpSpPr>
        <p:sp>
          <p:nvSpPr>
            <p:cNvPr id="14" name="9"/>
            <p:cNvSpPr/>
            <p:nvPr/>
          </p:nvSpPr>
          <p:spPr>
            <a:xfrm>
              <a:off x="5091396" y="4595433"/>
              <a:ext cx="2611935" cy="461665"/>
            </a:xfrm>
            <a:prstGeom prst="rect">
              <a:avLst/>
            </a:prstGeom>
          </p:spPr>
          <p:txBody>
            <a:bodyPr wrap="square">
              <a:spAutoFit/>
            </a:body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二级标题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15" name="10"/>
            <p:cNvSpPr/>
            <p:nvPr/>
          </p:nvSpPr>
          <p:spPr>
            <a:xfrm>
              <a:off x="5091396" y="5048458"/>
              <a:ext cx="3602995" cy="372025"/>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请输入详细的文本内容，或复制粘贴到此处</a:t>
              </a:r>
              <a:endPar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EC77227B-A846-4CCF-A1B0-BACEABE2B36C}" type="datetime1">
              <a:rPr lang="zh-CN" altLang="en-US" smtClean="0"/>
            </a:fld>
            <a:endParaRPr lang="zh-CN" altLang="en-US" dirty="0"/>
          </a:p>
        </p:txBody>
      </p:sp>
      <p:sp>
        <p:nvSpPr>
          <p:cNvPr id="4" name="灯片编号占位符 3"/>
          <p:cNvSpPr>
            <a:spLocks noGrp="1"/>
          </p:cNvSpPr>
          <p:nvPr>
            <p:ph type="sldNum" sz="quarter" idx="11"/>
          </p:nvPr>
        </p:nvSpPr>
        <p:spPr/>
        <p:txBody>
          <a:bodyPr/>
          <a:lstStyle/>
          <a:p>
            <a:fld id="{D719EC7C-99FD-49AB-95FC-6779324E7E4F}" type="slidenum">
              <a:rPr lang="zh-CN" altLang="en-US" smtClean="0"/>
            </a:fld>
            <a:endParaRPr lang="zh-CN" altLang="en-US" dirty="0"/>
          </a:p>
        </p:txBody>
      </p:sp>
      <p:sp>
        <p:nvSpPr>
          <p:cNvPr id="5" name="页脚占位符 4"/>
          <p:cNvSpPr>
            <a:spLocks noGrp="1"/>
          </p:cNvSpPr>
          <p:nvPr>
            <p:ph type="ftr" sz="quarter" idx="12"/>
          </p:nvPr>
        </p:nvSpPr>
        <p:spPr/>
        <p:txBody>
          <a:bodyPr/>
          <a:lstStyle/>
          <a:p>
            <a:endParaRPr lang="zh-CN" altLang="en-US" dirty="0"/>
          </a:p>
        </p:txBody>
      </p:sp>
      <p:sp>
        <p:nvSpPr>
          <p:cNvPr id="6" name="矩形: 圆角 5"/>
          <p:cNvSpPr/>
          <p:nvPr userDrawn="1"/>
        </p:nvSpPr>
        <p:spPr>
          <a:xfrm>
            <a:off x="4508183" y="1981200"/>
            <a:ext cx="3175635" cy="524968"/>
          </a:xfrm>
          <a:prstGeom prst="roundRect">
            <a:avLst>
              <a:gd name="adj" fmla="val 50000"/>
            </a:avLst>
          </a:prstGeom>
          <a:solidFill>
            <a:schemeClr val="tx1">
              <a:lumMod val="75000"/>
              <a:lumOff val="25000"/>
            </a:schemeClr>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sz="2400" b="1" kern="0" noProof="0" dirty="0">
                <a:solidFill>
                  <a:schemeClr val="bg1"/>
                </a:solidFill>
                <a:latin typeface="OPPOSans R" panose="00020600040101010101" pitchFamily="18" charset="-122"/>
                <a:ea typeface="OPPOSans R" panose="00020600040101010101" pitchFamily="18" charset="-122"/>
                <a:cs typeface="OPPOSans R" panose="00020600040101010101" pitchFamily="18" charset="-122"/>
                <a:sym typeface="+mn-lt"/>
              </a:rPr>
              <a:t>二级</a:t>
            </a:r>
            <a:r>
              <a:rPr kumimoji="0" lang="zh-CN" altLang="en-US" sz="2400" b="1" i="0" u="none" strike="noStrike" kern="0" cap="none" spc="0" normalizeH="0" baseline="0" noProof="0" dirty="0">
                <a:ln>
                  <a:noFill/>
                </a:ln>
                <a:solidFill>
                  <a:schemeClr val="bg1"/>
                </a:solidFill>
                <a:effectLst/>
                <a:uLnTx/>
                <a:uFillTx/>
                <a:latin typeface="OPPOSans R" panose="00020600040101010101" pitchFamily="18" charset="-122"/>
                <a:ea typeface="OPPOSans R" panose="00020600040101010101" pitchFamily="18" charset="-122"/>
                <a:cs typeface="OPPOSans R" panose="00020600040101010101" pitchFamily="18" charset="-122"/>
                <a:sym typeface="+mn-lt"/>
              </a:rPr>
              <a:t>标题内容</a:t>
            </a:r>
            <a:endParaRPr kumimoji="0" lang="zh-CN" altLang="en-US" sz="2400" b="1" i="0" u="none" strike="noStrike" kern="0" cap="none" spc="0" normalizeH="0" baseline="0" noProof="0" dirty="0">
              <a:ln>
                <a:noFill/>
              </a:ln>
              <a:solidFill>
                <a:schemeClr val="bg1"/>
              </a:solidFill>
              <a:effectLst/>
              <a:uLnTx/>
              <a:uFillTx/>
              <a:latin typeface="OPPOSans R" panose="00020600040101010101" pitchFamily="18" charset="-122"/>
              <a:ea typeface="OPPOSans R" panose="00020600040101010101" pitchFamily="18" charset="-122"/>
              <a:cs typeface="OPPOSans R" panose="00020600040101010101" pitchFamily="18" charset="-122"/>
              <a:sym typeface="+mn-lt"/>
            </a:endParaRPr>
          </a:p>
        </p:txBody>
      </p:sp>
      <p:sp>
        <p:nvSpPr>
          <p:cNvPr id="7" name="任意多边形: 形状 6"/>
          <p:cNvSpPr/>
          <p:nvPr userDrawn="1"/>
        </p:nvSpPr>
        <p:spPr>
          <a:xfrm>
            <a:off x="0" y="1636322"/>
            <a:ext cx="12192000" cy="2380928"/>
          </a:xfrm>
          <a:custGeom>
            <a:avLst/>
            <a:gdLst>
              <a:gd name="connsiteX0" fmla="*/ 11522076 w 11522076"/>
              <a:gd name="connsiteY0" fmla="*/ 0 h 3941789"/>
              <a:gd name="connsiteX1" fmla="*/ 11522076 w 11522076"/>
              <a:gd name="connsiteY1" fmla="*/ 1224382 h 3941789"/>
              <a:gd name="connsiteX2" fmla="*/ 11521429 w 11522076"/>
              <a:gd name="connsiteY2" fmla="*/ 1225205 h 3941789"/>
              <a:gd name="connsiteX3" fmla="*/ 5761036 w 11522076"/>
              <a:gd name="connsiteY3" fmla="*/ 3941789 h 3941789"/>
              <a:gd name="connsiteX4" fmla="*/ 643 w 11522076"/>
              <a:gd name="connsiteY4" fmla="*/ 1225205 h 3941789"/>
              <a:gd name="connsiteX5" fmla="*/ 0 w 11522076"/>
              <a:gd name="connsiteY5" fmla="*/ 1224388 h 3941789"/>
              <a:gd name="connsiteX6" fmla="*/ 0 w 11522076"/>
              <a:gd name="connsiteY6" fmla="*/ 5 h 3941789"/>
              <a:gd name="connsiteX7" fmla="*/ 43659 w 11522076"/>
              <a:gd name="connsiteY7" fmla="*/ 54380 h 3941789"/>
              <a:gd name="connsiteX8" fmla="*/ 5761036 w 11522076"/>
              <a:gd name="connsiteY8" fmla="*/ 2719314 h 3941789"/>
              <a:gd name="connsiteX9" fmla="*/ 11478414 w 11522076"/>
              <a:gd name="connsiteY9" fmla="*/ 54380 h 3941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522076" h="3941789">
                <a:moveTo>
                  <a:pt x="11522076" y="0"/>
                </a:moveTo>
                <a:lnTo>
                  <a:pt x="11522076" y="1224382"/>
                </a:lnTo>
                <a:lnTo>
                  <a:pt x="11521429" y="1225205"/>
                </a:lnTo>
                <a:cubicBezTo>
                  <a:pt x="10152230" y="2884291"/>
                  <a:pt x="8080129" y="3941789"/>
                  <a:pt x="5761036" y="3941789"/>
                </a:cubicBezTo>
                <a:cubicBezTo>
                  <a:pt x="3441943" y="3941789"/>
                  <a:pt x="1369842" y="2884291"/>
                  <a:pt x="643" y="1225205"/>
                </a:cubicBezTo>
                <a:lnTo>
                  <a:pt x="0" y="1224388"/>
                </a:lnTo>
                <a:lnTo>
                  <a:pt x="0" y="5"/>
                </a:lnTo>
                <a:lnTo>
                  <a:pt x="43659" y="54380"/>
                </a:lnTo>
                <a:cubicBezTo>
                  <a:pt x="1413038" y="1683733"/>
                  <a:pt x="3466101" y="2719314"/>
                  <a:pt x="5761036" y="2719314"/>
                </a:cubicBezTo>
                <a:cubicBezTo>
                  <a:pt x="8055972" y="2719314"/>
                  <a:pt x="10109034" y="1683733"/>
                  <a:pt x="11478414" y="54380"/>
                </a:cubicBezTo>
                <a:close/>
              </a:path>
            </a:pathLst>
          </a:custGeom>
          <a:solidFill>
            <a:srgbClr val="F1F1F1"/>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F1F1F1"/>
              </a:solidFill>
              <a:effectLst/>
              <a:uLnTx/>
              <a:uFillTx/>
              <a:latin typeface="OPPOSans R" panose="00020600040101010101" pitchFamily="18" charset="-122"/>
              <a:ea typeface="OPPOSans R" panose="00020600040101010101" pitchFamily="18" charset="-122"/>
              <a:cs typeface="+mn-cs"/>
            </a:endParaRPr>
          </a:p>
        </p:txBody>
      </p:sp>
      <p:grpSp>
        <p:nvGrpSpPr>
          <p:cNvPr id="8" name="组合 7"/>
          <p:cNvGrpSpPr/>
          <p:nvPr userDrawn="1"/>
        </p:nvGrpSpPr>
        <p:grpSpPr>
          <a:xfrm>
            <a:off x="1414116" y="4013515"/>
            <a:ext cx="2625000" cy="1296648"/>
            <a:chOff x="1243264" y="2300891"/>
            <a:chExt cx="2625000" cy="1296648"/>
          </a:xfrm>
        </p:grpSpPr>
        <p:sp>
          <p:nvSpPr>
            <p:cNvPr id="9" name="41"/>
            <p:cNvSpPr/>
            <p:nvPr/>
          </p:nvSpPr>
          <p:spPr>
            <a:xfrm>
              <a:off x="1497838" y="2300891"/>
              <a:ext cx="2115852" cy="400110"/>
            </a:xfrm>
            <a:prstGeom prst="rect">
              <a:avLst/>
            </a:prstGeom>
          </p:spPr>
          <p:txBody>
            <a:bodyPr wrap="square">
              <a:spAutoFit/>
            </a:bodyPr>
            <a:lstStyle/>
            <a:p>
              <a:pPr marL="0" marR="0" lvl="0" indent="0" algn="ctr" defTabSz="914400" rtl="0" eaLnBrk="1" fontAlgn="auto" latinLnBrk="1"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三级标题</a:t>
              </a:r>
              <a:endParaRPr kumimoji="0" lang="en-US" altLang="ko-KR"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10" name="42"/>
            <p:cNvSpPr/>
            <p:nvPr/>
          </p:nvSpPr>
          <p:spPr>
            <a:xfrm>
              <a:off x="1243264" y="2810016"/>
              <a:ext cx="2625000" cy="787523"/>
            </a:xfrm>
            <a:prstGeom prst="rect">
              <a:avLst/>
            </a:prstGeom>
          </p:spPr>
          <p:txBody>
            <a:bodyPr wrap="square">
              <a:spAutoFit/>
            </a:bodyPr>
            <a:lstStyle/>
            <a:p>
              <a:pPr marL="0" marR="0" lvl="0" indent="0" algn="ctr" defTabSz="914400" rtl="0" eaLnBrk="1" fontAlgn="auto" latinLnBrk="1" hangingPunct="1">
                <a:lnSpc>
                  <a:spcPct val="15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点击输入简要文字内容，文字内容需概括精炼。</a:t>
              </a:r>
              <a:endPar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grpSp>
      <p:grpSp>
        <p:nvGrpSpPr>
          <p:cNvPr id="11" name="组合 10"/>
          <p:cNvGrpSpPr/>
          <p:nvPr userDrawn="1"/>
        </p:nvGrpSpPr>
        <p:grpSpPr>
          <a:xfrm>
            <a:off x="4783500" y="4544946"/>
            <a:ext cx="2625000" cy="1296648"/>
            <a:chOff x="1243264" y="2300891"/>
            <a:chExt cx="2625000" cy="1296648"/>
          </a:xfrm>
        </p:grpSpPr>
        <p:sp>
          <p:nvSpPr>
            <p:cNvPr id="12" name="41"/>
            <p:cNvSpPr/>
            <p:nvPr/>
          </p:nvSpPr>
          <p:spPr>
            <a:xfrm>
              <a:off x="1497838" y="2300891"/>
              <a:ext cx="2115852" cy="400110"/>
            </a:xfrm>
            <a:prstGeom prst="rect">
              <a:avLst/>
            </a:prstGeom>
          </p:spPr>
          <p:txBody>
            <a:bodyPr wrap="square">
              <a:spAutoFit/>
            </a:bodyPr>
            <a:lstStyle/>
            <a:p>
              <a:pPr marL="0" marR="0" lvl="0" indent="0" algn="ctr" defTabSz="914400" rtl="0" eaLnBrk="1" fontAlgn="auto" latinLnBrk="1"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三级标题</a:t>
              </a:r>
              <a:endParaRPr kumimoji="0" lang="en-US" altLang="ko-KR"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13" name="42"/>
            <p:cNvSpPr/>
            <p:nvPr/>
          </p:nvSpPr>
          <p:spPr>
            <a:xfrm>
              <a:off x="1243264" y="2810016"/>
              <a:ext cx="2625000" cy="787523"/>
            </a:xfrm>
            <a:prstGeom prst="rect">
              <a:avLst/>
            </a:prstGeom>
          </p:spPr>
          <p:txBody>
            <a:bodyPr wrap="square">
              <a:spAutoFit/>
            </a:bodyPr>
            <a:lstStyle/>
            <a:p>
              <a:pPr marL="0" marR="0" lvl="0" indent="0" algn="ctr" defTabSz="914400" rtl="0" eaLnBrk="1" fontAlgn="auto" latinLnBrk="1" hangingPunct="1">
                <a:lnSpc>
                  <a:spcPct val="15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点击输入简要文字内容，文字内容需概括精炼。</a:t>
              </a:r>
              <a:endPar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grpSp>
      <p:grpSp>
        <p:nvGrpSpPr>
          <p:cNvPr id="14" name="组合 13"/>
          <p:cNvGrpSpPr/>
          <p:nvPr userDrawn="1"/>
        </p:nvGrpSpPr>
        <p:grpSpPr>
          <a:xfrm>
            <a:off x="8197096" y="4013515"/>
            <a:ext cx="2625000" cy="1296648"/>
            <a:chOff x="1243264" y="2300891"/>
            <a:chExt cx="2625000" cy="1296648"/>
          </a:xfrm>
        </p:grpSpPr>
        <p:sp>
          <p:nvSpPr>
            <p:cNvPr id="15" name="41"/>
            <p:cNvSpPr/>
            <p:nvPr/>
          </p:nvSpPr>
          <p:spPr>
            <a:xfrm>
              <a:off x="1497838" y="2300891"/>
              <a:ext cx="2115852" cy="400110"/>
            </a:xfrm>
            <a:prstGeom prst="rect">
              <a:avLst/>
            </a:prstGeom>
          </p:spPr>
          <p:txBody>
            <a:bodyPr wrap="square">
              <a:spAutoFit/>
            </a:bodyPr>
            <a:lstStyle/>
            <a:p>
              <a:pPr marL="0" marR="0" lvl="0" indent="0" algn="ctr" defTabSz="914400" rtl="0" eaLnBrk="1" fontAlgn="auto" latinLnBrk="1"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三级标题</a:t>
              </a:r>
              <a:endParaRPr kumimoji="0" lang="en-US" altLang="ko-KR"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16" name="42"/>
            <p:cNvSpPr/>
            <p:nvPr/>
          </p:nvSpPr>
          <p:spPr>
            <a:xfrm>
              <a:off x="1243264" y="2810016"/>
              <a:ext cx="2625000" cy="787523"/>
            </a:xfrm>
            <a:prstGeom prst="rect">
              <a:avLst/>
            </a:prstGeom>
          </p:spPr>
          <p:txBody>
            <a:bodyPr wrap="square">
              <a:spAutoFit/>
            </a:bodyPr>
            <a:lstStyle/>
            <a:p>
              <a:pPr marL="0" marR="0" lvl="0" indent="0" algn="ctr" defTabSz="914400" rtl="0" eaLnBrk="1" fontAlgn="auto" latinLnBrk="1" hangingPunct="1">
                <a:lnSpc>
                  <a:spcPct val="15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点击输入简要文字内容，文字内容需概括精炼。</a:t>
              </a:r>
              <a:endPar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grpSp>
      <p:sp>
        <p:nvSpPr>
          <p:cNvPr id="17" name="椭圆 16"/>
          <p:cNvSpPr/>
          <p:nvPr userDrawn="1"/>
        </p:nvSpPr>
        <p:spPr>
          <a:xfrm>
            <a:off x="2269416" y="2722688"/>
            <a:ext cx="914400" cy="914400"/>
          </a:xfrm>
          <a:prstGeom prst="ellipse">
            <a:avLst/>
          </a:prstGeom>
          <a:solidFill>
            <a:srgbClr val="D38A3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OPPOSans R" panose="00020600040101010101" pitchFamily="18" charset="-122"/>
              <a:ea typeface="OPPOSans R" panose="00020600040101010101" pitchFamily="18" charset="-122"/>
              <a:cs typeface="+mn-cs"/>
            </a:endParaRPr>
          </a:p>
        </p:txBody>
      </p:sp>
      <p:grpSp>
        <p:nvGrpSpPr>
          <p:cNvPr id="18" name="组合 17"/>
          <p:cNvGrpSpPr/>
          <p:nvPr userDrawn="1"/>
        </p:nvGrpSpPr>
        <p:grpSpPr>
          <a:xfrm>
            <a:off x="2505711" y="2937132"/>
            <a:ext cx="408939" cy="476746"/>
            <a:chOff x="965948" y="1862616"/>
            <a:chExt cx="534637" cy="623285"/>
          </a:xfrm>
          <a:solidFill>
            <a:schemeClr val="bg1"/>
          </a:solidFill>
        </p:grpSpPr>
        <p:sp>
          <p:nvSpPr>
            <p:cNvPr id="19" name="任意多边形 9"/>
            <p:cNvSpPr>
              <a:spLocks noEditPoints="1"/>
            </p:cNvSpPr>
            <p:nvPr>
              <p:custDataLst>
                <p:tags r:id="rId2"/>
              </p:custDataLst>
            </p:nvPr>
          </p:nvSpPr>
          <p:spPr bwMode="auto">
            <a:xfrm>
              <a:off x="965948" y="1862616"/>
              <a:ext cx="534637" cy="623285"/>
            </a:xfrm>
            <a:custGeom>
              <a:avLst/>
              <a:gdLst>
                <a:gd name="T0" fmla="*/ 579 w 636"/>
                <a:gd name="T1" fmla="*/ 0 h 746"/>
                <a:gd name="T2" fmla="*/ 57 w 636"/>
                <a:gd name="T3" fmla="*/ 0 h 746"/>
                <a:gd name="T4" fmla="*/ 0 w 636"/>
                <a:gd name="T5" fmla="*/ 57 h 746"/>
                <a:gd name="T6" fmla="*/ 0 w 636"/>
                <a:gd name="T7" fmla="*/ 689 h 746"/>
                <a:gd name="T8" fmla="*/ 57 w 636"/>
                <a:gd name="T9" fmla="*/ 746 h 746"/>
                <a:gd name="T10" fmla="*/ 579 w 636"/>
                <a:gd name="T11" fmla="*/ 746 h 746"/>
                <a:gd name="T12" fmla="*/ 636 w 636"/>
                <a:gd name="T13" fmla="*/ 689 h 746"/>
                <a:gd name="T14" fmla="*/ 636 w 636"/>
                <a:gd name="T15" fmla="*/ 57 h 746"/>
                <a:gd name="T16" fmla="*/ 579 w 636"/>
                <a:gd name="T17" fmla="*/ 0 h 746"/>
                <a:gd name="T18" fmla="*/ 43 w 636"/>
                <a:gd name="T19" fmla="*/ 689 h 746"/>
                <a:gd name="T20" fmla="*/ 43 w 636"/>
                <a:gd name="T21" fmla="*/ 57 h 746"/>
                <a:gd name="T22" fmla="*/ 57 w 636"/>
                <a:gd name="T23" fmla="*/ 43 h 746"/>
                <a:gd name="T24" fmla="*/ 94 w 636"/>
                <a:gd name="T25" fmla="*/ 43 h 746"/>
                <a:gd name="T26" fmla="*/ 94 w 636"/>
                <a:gd name="T27" fmla="*/ 703 h 746"/>
                <a:gd name="T28" fmla="*/ 57 w 636"/>
                <a:gd name="T29" fmla="*/ 703 h 746"/>
                <a:gd name="T30" fmla="*/ 43 w 636"/>
                <a:gd name="T31" fmla="*/ 689 h 746"/>
                <a:gd name="T32" fmla="*/ 593 w 636"/>
                <a:gd name="T33" fmla="*/ 689 h 746"/>
                <a:gd name="T34" fmla="*/ 579 w 636"/>
                <a:gd name="T35" fmla="*/ 703 h 746"/>
                <a:gd name="T36" fmla="*/ 138 w 636"/>
                <a:gd name="T37" fmla="*/ 703 h 746"/>
                <a:gd name="T38" fmla="*/ 138 w 636"/>
                <a:gd name="T39" fmla="*/ 43 h 746"/>
                <a:gd name="T40" fmla="*/ 579 w 636"/>
                <a:gd name="T41" fmla="*/ 43 h 746"/>
                <a:gd name="T42" fmla="*/ 593 w 636"/>
                <a:gd name="T43" fmla="*/ 57 h 746"/>
                <a:gd name="T44" fmla="*/ 593 w 636"/>
                <a:gd name="T45" fmla="*/ 689 h 7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36" h="746">
                  <a:moveTo>
                    <a:pt x="579" y="0"/>
                  </a:moveTo>
                  <a:cubicBezTo>
                    <a:pt x="57" y="0"/>
                    <a:pt x="57" y="0"/>
                    <a:pt x="57" y="0"/>
                  </a:cubicBezTo>
                  <a:cubicBezTo>
                    <a:pt x="25" y="0"/>
                    <a:pt x="0" y="25"/>
                    <a:pt x="0" y="57"/>
                  </a:cubicBezTo>
                  <a:cubicBezTo>
                    <a:pt x="0" y="689"/>
                    <a:pt x="0" y="689"/>
                    <a:pt x="0" y="689"/>
                  </a:cubicBezTo>
                  <a:cubicBezTo>
                    <a:pt x="0" y="721"/>
                    <a:pt x="25" y="746"/>
                    <a:pt x="57" y="746"/>
                  </a:cubicBezTo>
                  <a:cubicBezTo>
                    <a:pt x="579" y="746"/>
                    <a:pt x="579" y="746"/>
                    <a:pt x="579" y="746"/>
                  </a:cubicBezTo>
                  <a:cubicBezTo>
                    <a:pt x="611" y="746"/>
                    <a:pt x="636" y="721"/>
                    <a:pt x="636" y="689"/>
                  </a:cubicBezTo>
                  <a:cubicBezTo>
                    <a:pt x="636" y="57"/>
                    <a:pt x="636" y="57"/>
                    <a:pt x="636" y="57"/>
                  </a:cubicBezTo>
                  <a:cubicBezTo>
                    <a:pt x="636" y="25"/>
                    <a:pt x="611" y="0"/>
                    <a:pt x="579" y="0"/>
                  </a:cubicBezTo>
                  <a:close/>
                  <a:moveTo>
                    <a:pt x="43" y="689"/>
                  </a:moveTo>
                  <a:cubicBezTo>
                    <a:pt x="43" y="57"/>
                    <a:pt x="43" y="57"/>
                    <a:pt x="43" y="57"/>
                  </a:cubicBezTo>
                  <a:cubicBezTo>
                    <a:pt x="43" y="49"/>
                    <a:pt x="49" y="43"/>
                    <a:pt x="57" y="43"/>
                  </a:cubicBezTo>
                  <a:cubicBezTo>
                    <a:pt x="94" y="43"/>
                    <a:pt x="94" y="43"/>
                    <a:pt x="94" y="43"/>
                  </a:cubicBezTo>
                  <a:cubicBezTo>
                    <a:pt x="94" y="703"/>
                    <a:pt x="94" y="703"/>
                    <a:pt x="94" y="703"/>
                  </a:cubicBezTo>
                  <a:cubicBezTo>
                    <a:pt x="57" y="703"/>
                    <a:pt x="57" y="703"/>
                    <a:pt x="57" y="703"/>
                  </a:cubicBezTo>
                  <a:cubicBezTo>
                    <a:pt x="49" y="703"/>
                    <a:pt x="43" y="697"/>
                    <a:pt x="43" y="689"/>
                  </a:cubicBezTo>
                  <a:close/>
                  <a:moveTo>
                    <a:pt x="593" y="689"/>
                  </a:moveTo>
                  <a:cubicBezTo>
                    <a:pt x="593" y="697"/>
                    <a:pt x="587" y="703"/>
                    <a:pt x="579" y="703"/>
                  </a:cubicBezTo>
                  <a:cubicBezTo>
                    <a:pt x="138" y="703"/>
                    <a:pt x="138" y="703"/>
                    <a:pt x="138" y="703"/>
                  </a:cubicBezTo>
                  <a:cubicBezTo>
                    <a:pt x="138" y="43"/>
                    <a:pt x="138" y="43"/>
                    <a:pt x="138" y="43"/>
                  </a:cubicBezTo>
                  <a:cubicBezTo>
                    <a:pt x="579" y="43"/>
                    <a:pt x="579" y="43"/>
                    <a:pt x="579" y="43"/>
                  </a:cubicBezTo>
                  <a:cubicBezTo>
                    <a:pt x="587" y="43"/>
                    <a:pt x="593" y="49"/>
                    <a:pt x="593" y="57"/>
                  </a:cubicBezTo>
                  <a:lnTo>
                    <a:pt x="593" y="6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400"/>
              <a:endParaRPr lang="zh-CN" altLang="en-US">
                <a:solidFill>
                  <a:prstClr val="white"/>
                </a:solidFill>
                <a:latin typeface="OPPOSans R" panose="00020600040101010101" pitchFamily="18" charset="-122"/>
                <a:ea typeface="OPPOSans R" panose="00020600040101010101" pitchFamily="18" charset="-122"/>
                <a:sym typeface="OPPOSans R" panose="00020600040101010101" pitchFamily="18" charset="-122"/>
              </a:endParaRPr>
            </a:p>
          </p:txBody>
        </p:sp>
        <p:sp>
          <p:nvSpPr>
            <p:cNvPr id="20" name="矩形 10"/>
            <p:cNvSpPr>
              <a:spLocks noChangeArrowheads="1"/>
            </p:cNvSpPr>
            <p:nvPr>
              <p:custDataLst>
                <p:tags r:id="rId3"/>
              </p:custDataLst>
            </p:nvPr>
          </p:nvSpPr>
          <p:spPr bwMode="auto">
            <a:xfrm>
              <a:off x="1104761" y="2073585"/>
              <a:ext cx="126444" cy="3573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914400"/>
              <a:endParaRPr lang="zh-CN" altLang="en-US">
                <a:solidFill>
                  <a:prstClr val="white"/>
                </a:solidFill>
                <a:latin typeface="OPPOSans R" panose="00020600040101010101" pitchFamily="18" charset="-122"/>
                <a:ea typeface="OPPOSans R" panose="00020600040101010101" pitchFamily="18" charset="-122"/>
                <a:sym typeface="OPPOSans R" panose="00020600040101010101" pitchFamily="18" charset="-122"/>
              </a:endParaRPr>
            </a:p>
          </p:txBody>
        </p:sp>
        <p:sp>
          <p:nvSpPr>
            <p:cNvPr id="21" name="矩形 11"/>
            <p:cNvSpPr>
              <a:spLocks noChangeArrowheads="1"/>
            </p:cNvSpPr>
            <p:nvPr>
              <p:custDataLst>
                <p:tags r:id="rId4"/>
              </p:custDataLst>
            </p:nvPr>
          </p:nvSpPr>
          <p:spPr bwMode="auto">
            <a:xfrm>
              <a:off x="1104761" y="1989747"/>
              <a:ext cx="168363" cy="3573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defTabSz="914400"/>
              <a:endParaRPr lang="zh-CN" altLang="en-US">
                <a:solidFill>
                  <a:prstClr val="white"/>
                </a:solidFill>
                <a:latin typeface="OPPOSans R" panose="00020600040101010101" pitchFamily="18" charset="-122"/>
                <a:ea typeface="OPPOSans R" panose="00020600040101010101" pitchFamily="18" charset="-122"/>
                <a:sym typeface="OPPOSans R" panose="00020600040101010101" pitchFamily="18" charset="-122"/>
              </a:endParaRPr>
            </a:p>
          </p:txBody>
        </p:sp>
        <p:sp>
          <p:nvSpPr>
            <p:cNvPr id="22" name="任意多边形 12"/>
            <p:cNvSpPr>
              <a:spLocks noEditPoints="1"/>
            </p:cNvSpPr>
            <p:nvPr>
              <p:custDataLst>
                <p:tags r:id="rId5"/>
              </p:custDataLst>
            </p:nvPr>
          </p:nvSpPr>
          <p:spPr bwMode="auto">
            <a:xfrm>
              <a:off x="1293052" y="2009676"/>
              <a:ext cx="128505" cy="416440"/>
            </a:xfrm>
            <a:custGeom>
              <a:avLst/>
              <a:gdLst>
                <a:gd name="T0" fmla="*/ 0 w 153"/>
                <a:gd name="T1" fmla="*/ 76 h 498"/>
                <a:gd name="T2" fmla="*/ 0 w 153"/>
                <a:gd name="T3" fmla="*/ 441 h 498"/>
                <a:gd name="T4" fmla="*/ 57 w 153"/>
                <a:gd name="T5" fmla="*/ 498 h 498"/>
                <a:gd name="T6" fmla="*/ 96 w 153"/>
                <a:gd name="T7" fmla="*/ 498 h 498"/>
                <a:gd name="T8" fmla="*/ 153 w 153"/>
                <a:gd name="T9" fmla="*/ 441 h 498"/>
                <a:gd name="T10" fmla="*/ 153 w 153"/>
                <a:gd name="T11" fmla="*/ 76 h 498"/>
                <a:gd name="T12" fmla="*/ 77 w 153"/>
                <a:gd name="T13" fmla="*/ 0 h 498"/>
                <a:gd name="T14" fmla="*/ 0 w 153"/>
                <a:gd name="T15" fmla="*/ 76 h 498"/>
                <a:gd name="T16" fmla="*/ 109 w 153"/>
                <a:gd name="T17" fmla="*/ 441 h 498"/>
                <a:gd name="T18" fmla="*/ 96 w 153"/>
                <a:gd name="T19" fmla="*/ 454 h 498"/>
                <a:gd name="T20" fmla="*/ 57 w 153"/>
                <a:gd name="T21" fmla="*/ 454 h 498"/>
                <a:gd name="T22" fmla="*/ 44 w 153"/>
                <a:gd name="T23" fmla="*/ 441 h 498"/>
                <a:gd name="T24" fmla="*/ 44 w 153"/>
                <a:gd name="T25" fmla="*/ 94 h 498"/>
                <a:gd name="T26" fmla="*/ 77 w 153"/>
                <a:gd name="T27" fmla="*/ 62 h 498"/>
                <a:gd name="T28" fmla="*/ 109 w 153"/>
                <a:gd name="T29" fmla="*/ 94 h 498"/>
                <a:gd name="T30" fmla="*/ 109 w 153"/>
                <a:gd name="T31" fmla="*/ 441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3" h="498">
                  <a:moveTo>
                    <a:pt x="0" y="76"/>
                  </a:moveTo>
                  <a:cubicBezTo>
                    <a:pt x="0" y="441"/>
                    <a:pt x="0" y="441"/>
                    <a:pt x="0" y="441"/>
                  </a:cubicBezTo>
                  <a:cubicBezTo>
                    <a:pt x="0" y="472"/>
                    <a:pt x="26" y="498"/>
                    <a:pt x="57" y="498"/>
                  </a:cubicBezTo>
                  <a:cubicBezTo>
                    <a:pt x="96" y="498"/>
                    <a:pt x="96" y="498"/>
                    <a:pt x="96" y="498"/>
                  </a:cubicBezTo>
                  <a:cubicBezTo>
                    <a:pt x="128" y="498"/>
                    <a:pt x="153" y="472"/>
                    <a:pt x="153" y="441"/>
                  </a:cubicBezTo>
                  <a:cubicBezTo>
                    <a:pt x="153" y="76"/>
                    <a:pt x="153" y="76"/>
                    <a:pt x="153" y="76"/>
                  </a:cubicBezTo>
                  <a:cubicBezTo>
                    <a:pt x="77" y="0"/>
                    <a:pt x="77" y="0"/>
                    <a:pt x="77" y="0"/>
                  </a:cubicBezTo>
                  <a:lnTo>
                    <a:pt x="0" y="76"/>
                  </a:lnTo>
                  <a:close/>
                  <a:moveTo>
                    <a:pt x="109" y="441"/>
                  </a:moveTo>
                  <a:cubicBezTo>
                    <a:pt x="109" y="448"/>
                    <a:pt x="104" y="454"/>
                    <a:pt x="96" y="454"/>
                  </a:cubicBezTo>
                  <a:cubicBezTo>
                    <a:pt x="57" y="454"/>
                    <a:pt x="57" y="454"/>
                    <a:pt x="57" y="454"/>
                  </a:cubicBezTo>
                  <a:cubicBezTo>
                    <a:pt x="50" y="454"/>
                    <a:pt x="44" y="448"/>
                    <a:pt x="44" y="441"/>
                  </a:cubicBezTo>
                  <a:cubicBezTo>
                    <a:pt x="44" y="94"/>
                    <a:pt x="44" y="94"/>
                    <a:pt x="44" y="94"/>
                  </a:cubicBezTo>
                  <a:cubicBezTo>
                    <a:pt x="77" y="62"/>
                    <a:pt x="77" y="62"/>
                    <a:pt x="77" y="62"/>
                  </a:cubicBezTo>
                  <a:cubicBezTo>
                    <a:pt x="109" y="94"/>
                    <a:pt x="109" y="94"/>
                    <a:pt x="109" y="94"/>
                  </a:cubicBezTo>
                  <a:lnTo>
                    <a:pt x="109" y="4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400"/>
              <a:endParaRPr lang="zh-CN" altLang="en-US">
                <a:solidFill>
                  <a:prstClr val="white"/>
                </a:solidFill>
                <a:latin typeface="OPPOSans R" panose="00020600040101010101" pitchFamily="18" charset="-122"/>
                <a:ea typeface="OPPOSans R" panose="00020600040101010101" pitchFamily="18" charset="-122"/>
                <a:sym typeface="OPPOSans R" panose="00020600040101010101" pitchFamily="18" charset="-122"/>
              </a:endParaRPr>
            </a:p>
          </p:txBody>
        </p:sp>
      </p:grpSp>
      <p:sp>
        <p:nvSpPr>
          <p:cNvPr id="23" name="椭圆 22"/>
          <p:cNvSpPr/>
          <p:nvPr userDrawn="1"/>
        </p:nvSpPr>
        <p:spPr>
          <a:xfrm>
            <a:off x="5638800" y="3226664"/>
            <a:ext cx="914400" cy="914400"/>
          </a:xfrm>
          <a:prstGeom prst="ellipse">
            <a:avLst/>
          </a:prstGeom>
          <a:solidFill>
            <a:srgbClr val="D38A3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OPPOSans R" panose="00020600040101010101" pitchFamily="18" charset="-122"/>
              <a:ea typeface="OPPOSans R" panose="00020600040101010101" pitchFamily="18" charset="-122"/>
              <a:cs typeface="+mn-cs"/>
            </a:endParaRPr>
          </a:p>
        </p:txBody>
      </p:sp>
      <p:grpSp>
        <p:nvGrpSpPr>
          <p:cNvPr id="24" name="组合 23"/>
          <p:cNvGrpSpPr/>
          <p:nvPr userDrawn="1"/>
        </p:nvGrpSpPr>
        <p:grpSpPr>
          <a:xfrm>
            <a:off x="5809100" y="3472512"/>
            <a:ext cx="573799" cy="485086"/>
            <a:chOff x="4318791" y="2312202"/>
            <a:chExt cx="806063" cy="681441"/>
          </a:xfrm>
        </p:grpSpPr>
        <p:sp>
          <p:nvSpPr>
            <p:cNvPr id="25" name="任意多边形 16"/>
            <p:cNvSpPr/>
            <p:nvPr>
              <p:custDataLst>
                <p:tags r:id="rId6"/>
              </p:custDataLst>
            </p:nvPr>
          </p:nvSpPr>
          <p:spPr bwMode="auto">
            <a:xfrm>
              <a:off x="4495559" y="2477480"/>
              <a:ext cx="453410" cy="189142"/>
            </a:xfrm>
            <a:custGeom>
              <a:avLst/>
              <a:gdLst>
                <a:gd name="T0" fmla="*/ 348 w 513"/>
                <a:gd name="T1" fmla="*/ 0 h 214"/>
                <a:gd name="T2" fmla="*/ 210 w 513"/>
                <a:gd name="T3" fmla="*/ 139 h 214"/>
                <a:gd name="T4" fmla="*/ 119 w 513"/>
                <a:gd name="T5" fmla="*/ 48 h 214"/>
                <a:gd name="T6" fmla="*/ 0 w 513"/>
                <a:gd name="T7" fmla="*/ 166 h 214"/>
                <a:gd name="T8" fmla="*/ 38 w 513"/>
                <a:gd name="T9" fmla="*/ 202 h 214"/>
                <a:gd name="T10" fmla="*/ 119 w 513"/>
                <a:gd name="T11" fmla="*/ 123 h 214"/>
                <a:gd name="T12" fmla="*/ 210 w 513"/>
                <a:gd name="T13" fmla="*/ 214 h 214"/>
                <a:gd name="T14" fmla="*/ 348 w 513"/>
                <a:gd name="T15" fmla="*/ 76 h 214"/>
                <a:gd name="T16" fmla="*/ 475 w 513"/>
                <a:gd name="T17" fmla="*/ 202 h 214"/>
                <a:gd name="T18" fmla="*/ 513 w 513"/>
                <a:gd name="T19" fmla="*/ 165 h 214"/>
                <a:gd name="T20" fmla="*/ 348 w 513"/>
                <a:gd name="T21" fmla="*/ 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3" h="214">
                  <a:moveTo>
                    <a:pt x="348" y="0"/>
                  </a:moveTo>
                  <a:lnTo>
                    <a:pt x="210" y="139"/>
                  </a:lnTo>
                  <a:lnTo>
                    <a:pt x="119" y="48"/>
                  </a:lnTo>
                  <a:lnTo>
                    <a:pt x="0" y="166"/>
                  </a:lnTo>
                  <a:lnTo>
                    <a:pt x="38" y="202"/>
                  </a:lnTo>
                  <a:lnTo>
                    <a:pt x="119" y="123"/>
                  </a:lnTo>
                  <a:lnTo>
                    <a:pt x="210" y="214"/>
                  </a:lnTo>
                  <a:lnTo>
                    <a:pt x="348" y="76"/>
                  </a:lnTo>
                  <a:lnTo>
                    <a:pt x="475" y="202"/>
                  </a:lnTo>
                  <a:lnTo>
                    <a:pt x="513" y="165"/>
                  </a:lnTo>
                  <a:lnTo>
                    <a:pt x="348"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400"/>
              <a:endParaRPr lang="zh-CN" altLang="en-US">
                <a:solidFill>
                  <a:prstClr val="white"/>
                </a:solidFill>
                <a:latin typeface="OPPOSans R" panose="00020600040101010101" pitchFamily="18" charset="-122"/>
                <a:ea typeface="OPPOSans R" panose="00020600040101010101" pitchFamily="18" charset="-122"/>
                <a:sym typeface="OPPOSans R" panose="00020600040101010101" pitchFamily="18" charset="-122"/>
              </a:endParaRPr>
            </a:p>
          </p:txBody>
        </p:sp>
        <p:sp>
          <p:nvSpPr>
            <p:cNvPr id="26" name="任意多边形 17"/>
            <p:cNvSpPr>
              <a:spLocks noEditPoints="1"/>
            </p:cNvSpPr>
            <p:nvPr>
              <p:custDataLst>
                <p:tags r:id="rId7"/>
              </p:custDataLst>
            </p:nvPr>
          </p:nvSpPr>
          <p:spPr bwMode="auto">
            <a:xfrm>
              <a:off x="4318791" y="2312202"/>
              <a:ext cx="806063" cy="681441"/>
            </a:xfrm>
            <a:custGeom>
              <a:avLst/>
              <a:gdLst>
                <a:gd name="T0" fmla="*/ 912 w 912"/>
                <a:gd name="T1" fmla="*/ 54 h 771"/>
                <a:gd name="T2" fmla="*/ 912 w 912"/>
                <a:gd name="T3" fmla="*/ 0 h 771"/>
                <a:gd name="T4" fmla="*/ 2 w 912"/>
                <a:gd name="T5" fmla="*/ 0 h 771"/>
                <a:gd name="T6" fmla="*/ 2 w 912"/>
                <a:gd name="T7" fmla="*/ 54 h 771"/>
                <a:gd name="T8" fmla="*/ 30 w 912"/>
                <a:gd name="T9" fmla="*/ 54 h 771"/>
                <a:gd name="T10" fmla="*/ 30 w 912"/>
                <a:gd name="T11" fmla="*/ 541 h 771"/>
                <a:gd name="T12" fmla="*/ 0 w 912"/>
                <a:gd name="T13" fmla="*/ 541 h 771"/>
                <a:gd name="T14" fmla="*/ 0 w 912"/>
                <a:gd name="T15" fmla="*/ 594 h 771"/>
                <a:gd name="T16" fmla="*/ 30 w 912"/>
                <a:gd name="T17" fmla="*/ 594 h 771"/>
                <a:gd name="T18" fmla="*/ 30 w 912"/>
                <a:gd name="T19" fmla="*/ 595 h 771"/>
                <a:gd name="T20" fmla="*/ 429 w 912"/>
                <a:gd name="T21" fmla="*/ 595 h 771"/>
                <a:gd name="T22" fmla="*/ 429 w 912"/>
                <a:gd name="T23" fmla="*/ 718 h 771"/>
                <a:gd name="T24" fmla="*/ 367 w 912"/>
                <a:gd name="T25" fmla="*/ 718 h 771"/>
                <a:gd name="T26" fmla="*/ 367 w 912"/>
                <a:gd name="T27" fmla="*/ 771 h 771"/>
                <a:gd name="T28" fmla="*/ 545 w 912"/>
                <a:gd name="T29" fmla="*/ 771 h 771"/>
                <a:gd name="T30" fmla="*/ 545 w 912"/>
                <a:gd name="T31" fmla="*/ 718 h 771"/>
                <a:gd name="T32" fmla="*/ 482 w 912"/>
                <a:gd name="T33" fmla="*/ 718 h 771"/>
                <a:gd name="T34" fmla="*/ 482 w 912"/>
                <a:gd name="T35" fmla="*/ 595 h 771"/>
                <a:gd name="T36" fmla="*/ 885 w 912"/>
                <a:gd name="T37" fmla="*/ 595 h 771"/>
                <a:gd name="T38" fmla="*/ 885 w 912"/>
                <a:gd name="T39" fmla="*/ 594 h 771"/>
                <a:gd name="T40" fmla="*/ 911 w 912"/>
                <a:gd name="T41" fmla="*/ 594 h 771"/>
                <a:gd name="T42" fmla="*/ 911 w 912"/>
                <a:gd name="T43" fmla="*/ 541 h 771"/>
                <a:gd name="T44" fmla="*/ 885 w 912"/>
                <a:gd name="T45" fmla="*/ 541 h 771"/>
                <a:gd name="T46" fmla="*/ 885 w 912"/>
                <a:gd name="T47" fmla="*/ 54 h 771"/>
                <a:gd name="T48" fmla="*/ 912 w 912"/>
                <a:gd name="T49" fmla="*/ 54 h 771"/>
                <a:gd name="T50" fmla="*/ 83 w 912"/>
                <a:gd name="T51" fmla="*/ 541 h 771"/>
                <a:gd name="T52" fmla="*/ 83 w 912"/>
                <a:gd name="T53" fmla="*/ 55 h 771"/>
                <a:gd name="T54" fmla="*/ 832 w 912"/>
                <a:gd name="T55" fmla="*/ 55 h 771"/>
                <a:gd name="T56" fmla="*/ 832 w 912"/>
                <a:gd name="T57" fmla="*/ 541 h 771"/>
                <a:gd name="T58" fmla="*/ 83 w 912"/>
                <a:gd name="T59" fmla="*/ 541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12" h="771">
                  <a:moveTo>
                    <a:pt x="912" y="54"/>
                  </a:moveTo>
                  <a:lnTo>
                    <a:pt x="912" y="0"/>
                  </a:lnTo>
                  <a:lnTo>
                    <a:pt x="2" y="0"/>
                  </a:lnTo>
                  <a:lnTo>
                    <a:pt x="2" y="54"/>
                  </a:lnTo>
                  <a:lnTo>
                    <a:pt x="30" y="54"/>
                  </a:lnTo>
                  <a:lnTo>
                    <a:pt x="30" y="541"/>
                  </a:lnTo>
                  <a:lnTo>
                    <a:pt x="0" y="541"/>
                  </a:lnTo>
                  <a:lnTo>
                    <a:pt x="0" y="594"/>
                  </a:lnTo>
                  <a:lnTo>
                    <a:pt x="30" y="594"/>
                  </a:lnTo>
                  <a:lnTo>
                    <a:pt x="30" y="595"/>
                  </a:lnTo>
                  <a:lnTo>
                    <a:pt x="429" y="595"/>
                  </a:lnTo>
                  <a:lnTo>
                    <a:pt x="429" y="718"/>
                  </a:lnTo>
                  <a:lnTo>
                    <a:pt x="367" y="718"/>
                  </a:lnTo>
                  <a:lnTo>
                    <a:pt x="367" y="771"/>
                  </a:lnTo>
                  <a:lnTo>
                    <a:pt x="545" y="771"/>
                  </a:lnTo>
                  <a:lnTo>
                    <a:pt x="545" y="718"/>
                  </a:lnTo>
                  <a:lnTo>
                    <a:pt x="482" y="718"/>
                  </a:lnTo>
                  <a:lnTo>
                    <a:pt x="482" y="595"/>
                  </a:lnTo>
                  <a:lnTo>
                    <a:pt x="885" y="595"/>
                  </a:lnTo>
                  <a:lnTo>
                    <a:pt x="885" y="594"/>
                  </a:lnTo>
                  <a:lnTo>
                    <a:pt x="911" y="594"/>
                  </a:lnTo>
                  <a:lnTo>
                    <a:pt x="911" y="541"/>
                  </a:lnTo>
                  <a:lnTo>
                    <a:pt x="885" y="541"/>
                  </a:lnTo>
                  <a:lnTo>
                    <a:pt x="885" y="54"/>
                  </a:lnTo>
                  <a:lnTo>
                    <a:pt x="912" y="54"/>
                  </a:lnTo>
                  <a:close/>
                  <a:moveTo>
                    <a:pt x="83" y="541"/>
                  </a:moveTo>
                  <a:lnTo>
                    <a:pt x="83" y="55"/>
                  </a:lnTo>
                  <a:lnTo>
                    <a:pt x="832" y="55"/>
                  </a:lnTo>
                  <a:lnTo>
                    <a:pt x="832" y="541"/>
                  </a:lnTo>
                  <a:lnTo>
                    <a:pt x="83" y="54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400"/>
              <a:endParaRPr lang="zh-CN" altLang="en-US">
                <a:solidFill>
                  <a:prstClr val="white"/>
                </a:solidFill>
                <a:latin typeface="OPPOSans R" panose="00020600040101010101" pitchFamily="18" charset="-122"/>
                <a:ea typeface="OPPOSans R" panose="00020600040101010101" pitchFamily="18" charset="-122"/>
                <a:sym typeface="OPPOSans R" panose="00020600040101010101" pitchFamily="18" charset="-122"/>
              </a:endParaRPr>
            </a:p>
          </p:txBody>
        </p:sp>
      </p:grpSp>
      <p:sp>
        <p:nvSpPr>
          <p:cNvPr id="27" name="椭圆 26"/>
          <p:cNvSpPr/>
          <p:nvPr userDrawn="1"/>
        </p:nvSpPr>
        <p:spPr>
          <a:xfrm>
            <a:off x="9052396" y="2680530"/>
            <a:ext cx="914400" cy="914400"/>
          </a:xfrm>
          <a:prstGeom prst="ellipse">
            <a:avLst/>
          </a:prstGeom>
          <a:solidFill>
            <a:srgbClr val="D38A3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OPPOSans R" panose="00020600040101010101" pitchFamily="18" charset="-122"/>
              <a:ea typeface="OPPOSans R" panose="00020600040101010101" pitchFamily="18" charset="-122"/>
              <a:cs typeface="+mn-cs"/>
            </a:endParaRPr>
          </a:p>
        </p:txBody>
      </p:sp>
      <p:grpSp>
        <p:nvGrpSpPr>
          <p:cNvPr id="28" name="Group 20" descr="e7d195523061f1c09e9d68d7cf438b91ef959ecb14fc25d26BBA7F7DBC18E55DFF4014AF651F0BF2569D4B6C1DA7F1A4683A481403BD872FC687266AD13265C1DE7C373772FD8728ABDD69ADD03BFF5BE2862BC891DBB79EB73C15828F0DF1DC2F0B1C670C38CB84D872D3C6C609B3C2C95C34232EA5F7BBA4BF190274E430E03C02613D2AC7931007E66AA5AE319EC6"/>
          <p:cNvGrpSpPr>
            <a:grpSpLocks noChangeAspect="1"/>
          </p:cNvGrpSpPr>
          <p:nvPr userDrawn="1"/>
        </p:nvGrpSpPr>
        <p:grpSpPr bwMode="auto">
          <a:xfrm>
            <a:off x="9237056" y="2915675"/>
            <a:ext cx="560432" cy="419710"/>
            <a:chOff x="2423" y="1278"/>
            <a:chExt cx="912" cy="683"/>
          </a:xfrm>
          <a:solidFill>
            <a:schemeClr val="bg1"/>
          </a:solidFill>
        </p:grpSpPr>
        <p:sp>
          <p:nvSpPr>
            <p:cNvPr id="29" name="任意多边形 21"/>
            <p:cNvSpPr/>
            <p:nvPr>
              <p:custDataLst>
                <p:tags r:id="rId8"/>
              </p:custDataLst>
            </p:nvPr>
          </p:nvSpPr>
          <p:spPr bwMode="auto">
            <a:xfrm>
              <a:off x="2746" y="1582"/>
              <a:ext cx="265" cy="281"/>
            </a:xfrm>
            <a:custGeom>
              <a:avLst/>
              <a:gdLst>
                <a:gd name="T0" fmla="*/ 0 w 265"/>
                <a:gd name="T1" fmla="*/ 131 h 281"/>
                <a:gd name="T2" fmla="*/ 38 w 265"/>
                <a:gd name="T3" fmla="*/ 169 h 281"/>
                <a:gd name="T4" fmla="*/ 107 w 265"/>
                <a:gd name="T5" fmla="*/ 102 h 281"/>
                <a:gd name="T6" fmla="*/ 105 w 265"/>
                <a:gd name="T7" fmla="*/ 281 h 281"/>
                <a:gd name="T8" fmla="*/ 159 w 265"/>
                <a:gd name="T9" fmla="*/ 281 h 281"/>
                <a:gd name="T10" fmla="*/ 159 w 265"/>
                <a:gd name="T11" fmla="*/ 102 h 281"/>
                <a:gd name="T12" fmla="*/ 227 w 265"/>
                <a:gd name="T13" fmla="*/ 169 h 281"/>
                <a:gd name="T14" fmla="*/ 265 w 265"/>
                <a:gd name="T15" fmla="*/ 131 h 281"/>
                <a:gd name="T16" fmla="*/ 132 w 265"/>
                <a:gd name="T17" fmla="*/ 0 h 281"/>
                <a:gd name="T18" fmla="*/ 0 w 265"/>
                <a:gd name="T19" fmla="*/ 13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5" h="281">
                  <a:moveTo>
                    <a:pt x="0" y="131"/>
                  </a:moveTo>
                  <a:lnTo>
                    <a:pt x="38" y="169"/>
                  </a:lnTo>
                  <a:lnTo>
                    <a:pt x="107" y="102"/>
                  </a:lnTo>
                  <a:lnTo>
                    <a:pt x="105" y="281"/>
                  </a:lnTo>
                  <a:lnTo>
                    <a:pt x="159" y="281"/>
                  </a:lnTo>
                  <a:lnTo>
                    <a:pt x="159" y="102"/>
                  </a:lnTo>
                  <a:lnTo>
                    <a:pt x="227" y="169"/>
                  </a:lnTo>
                  <a:lnTo>
                    <a:pt x="265" y="131"/>
                  </a:lnTo>
                  <a:lnTo>
                    <a:pt x="132" y="0"/>
                  </a:lnTo>
                  <a:lnTo>
                    <a:pt x="0" y="1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400"/>
              <a:endParaRPr lang="zh-CN" altLang="en-US">
                <a:solidFill>
                  <a:prstClr val="white"/>
                </a:solidFill>
                <a:latin typeface="OPPOSans R" panose="00020600040101010101" pitchFamily="18" charset="-122"/>
                <a:ea typeface="OPPOSans R" panose="00020600040101010101" pitchFamily="18" charset="-122"/>
                <a:sym typeface="OPPOSans R" panose="00020600040101010101" pitchFamily="18" charset="-122"/>
              </a:endParaRPr>
            </a:p>
          </p:txBody>
        </p:sp>
        <p:sp>
          <p:nvSpPr>
            <p:cNvPr id="30" name="任意多边形 22"/>
            <p:cNvSpPr>
              <a:spLocks noEditPoints="1"/>
            </p:cNvSpPr>
            <p:nvPr>
              <p:custDataLst>
                <p:tags r:id="rId9"/>
              </p:custDataLst>
            </p:nvPr>
          </p:nvSpPr>
          <p:spPr bwMode="auto">
            <a:xfrm>
              <a:off x="2423" y="1278"/>
              <a:ext cx="912" cy="683"/>
            </a:xfrm>
            <a:custGeom>
              <a:avLst/>
              <a:gdLst>
                <a:gd name="T0" fmla="*/ 692 w 747"/>
                <a:gd name="T1" fmla="*/ 240 h 562"/>
                <a:gd name="T2" fmla="*/ 579 w 747"/>
                <a:gd name="T3" fmla="*/ 186 h 562"/>
                <a:gd name="T4" fmla="*/ 520 w 747"/>
                <a:gd name="T5" fmla="*/ 61 h 562"/>
                <a:gd name="T6" fmla="*/ 374 w 747"/>
                <a:gd name="T7" fmla="*/ 0 h 562"/>
                <a:gd name="T8" fmla="*/ 228 w 747"/>
                <a:gd name="T9" fmla="*/ 61 h 562"/>
                <a:gd name="T10" fmla="*/ 168 w 747"/>
                <a:gd name="T11" fmla="*/ 186 h 562"/>
                <a:gd name="T12" fmla="*/ 55 w 747"/>
                <a:gd name="T13" fmla="*/ 240 h 562"/>
                <a:gd name="T14" fmla="*/ 0 w 747"/>
                <a:gd name="T15" fmla="*/ 374 h 562"/>
                <a:gd name="T16" fmla="*/ 55 w 747"/>
                <a:gd name="T17" fmla="*/ 507 h 562"/>
                <a:gd name="T18" fmla="*/ 189 w 747"/>
                <a:gd name="T19" fmla="*/ 562 h 562"/>
                <a:gd name="T20" fmla="*/ 559 w 747"/>
                <a:gd name="T21" fmla="*/ 562 h 562"/>
                <a:gd name="T22" fmla="*/ 692 w 747"/>
                <a:gd name="T23" fmla="*/ 507 h 562"/>
                <a:gd name="T24" fmla="*/ 747 w 747"/>
                <a:gd name="T25" fmla="*/ 374 h 562"/>
                <a:gd name="T26" fmla="*/ 692 w 747"/>
                <a:gd name="T27" fmla="*/ 240 h 562"/>
                <a:gd name="T28" fmla="*/ 559 w 747"/>
                <a:gd name="T29" fmla="*/ 518 h 562"/>
                <a:gd name="T30" fmla="*/ 189 w 747"/>
                <a:gd name="T31" fmla="*/ 518 h 562"/>
                <a:gd name="T32" fmla="*/ 44 w 747"/>
                <a:gd name="T33" fmla="*/ 374 h 562"/>
                <a:gd name="T34" fmla="*/ 188 w 747"/>
                <a:gd name="T35" fmla="*/ 229 h 562"/>
                <a:gd name="T36" fmla="*/ 211 w 747"/>
                <a:gd name="T37" fmla="*/ 229 h 562"/>
                <a:gd name="T38" fmla="*/ 211 w 747"/>
                <a:gd name="T39" fmla="*/ 207 h 562"/>
                <a:gd name="T40" fmla="*/ 211 w 747"/>
                <a:gd name="T41" fmla="*/ 207 h 562"/>
                <a:gd name="T42" fmla="*/ 374 w 747"/>
                <a:gd name="T43" fmla="*/ 44 h 562"/>
                <a:gd name="T44" fmla="*/ 536 w 747"/>
                <a:gd name="T45" fmla="*/ 206 h 562"/>
                <a:gd name="T46" fmla="*/ 536 w 747"/>
                <a:gd name="T47" fmla="*/ 207 h 562"/>
                <a:gd name="T48" fmla="*/ 536 w 747"/>
                <a:gd name="T49" fmla="*/ 229 h 562"/>
                <a:gd name="T50" fmla="*/ 558 w 747"/>
                <a:gd name="T51" fmla="*/ 229 h 562"/>
                <a:gd name="T52" fmla="*/ 559 w 747"/>
                <a:gd name="T53" fmla="*/ 229 h 562"/>
                <a:gd name="T54" fmla="*/ 704 w 747"/>
                <a:gd name="T55" fmla="*/ 374 h 562"/>
                <a:gd name="T56" fmla="*/ 559 w 747"/>
                <a:gd name="T57" fmla="*/ 518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47" h="562">
                  <a:moveTo>
                    <a:pt x="692" y="240"/>
                  </a:moveTo>
                  <a:cubicBezTo>
                    <a:pt x="661" y="210"/>
                    <a:pt x="622" y="191"/>
                    <a:pt x="579" y="186"/>
                  </a:cubicBezTo>
                  <a:cubicBezTo>
                    <a:pt x="574" y="139"/>
                    <a:pt x="554" y="95"/>
                    <a:pt x="520" y="61"/>
                  </a:cubicBezTo>
                  <a:cubicBezTo>
                    <a:pt x="481" y="22"/>
                    <a:pt x="429" y="0"/>
                    <a:pt x="374" y="0"/>
                  </a:cubicBezTo>
                  <a:cubicBezTo>
                    <a:pt x="318" y="0"/>
                    <a:pt x="267" y="22"/>
                    <a:pt x="228" y="61"/>
                  </a:cubicBezTo>
                  <a:cubicBezTo>
                    <a:pt x="193" y="95"/>
                    <a:pt x="173" y="139"/>
                    <a:pt x="168" y="186"/>
                  </a:cubicBezTo>
                  <a:cubicBezTo>
                    <a:pt x="125" y="191"/>
                    <a:pt x="86" y="210"/>
                    <a:pt x="55" y="240"/>
                  </a:cubicBezTo>
                  <a:cubicBezTo>
                    <a:pt x="20" y="276"/>
                    <a:pt x="0" y="323"/>
                    <a:pt x="0" y="374"/>
                  </a:cubicBezTo>
                  <a:cubicBezTo>
                    <a:pt x="0" y="424"/>
                    <a:pt x="20" y="471"/>
                    <a:pt x="55" y="507"/>
                  </a:cubicBezTo>
                  <a:cubicBezTo>
                    <a:pt x="91" y="542"/>
                    <a:pt x="138" y="562"/>
                    <a:pt x="189" y="562"/>
                  </a:cubicBezTo>
                  <a:cubicBezTo>
                    <a:pt x="559" y="562"/>
                    <a:pt x="559" y="562"/>
                    <a:pt x="559" y="562"/>
                  </a:cubicBezTo>
                  <a:cubicBezTo>
                    <a:pt x="609" y="562"/>
                    <a:pt x="657" y="542"/>
                    <a:pt x="692" y="507"/>
                  </a:cubicBezTo>
                  <a:cubicBezTo>
                    <a:pt x="728" y="471"/>
                    <a:pt x="747" y="424"/>
                    <a:pt x="747" y="374"/>
                  </a:cubicBezTo>
                  <a:cubicBezTo>
                    <a:pt x="747" y="323"/>
                    <a:pt x="728" y="276"/>
                    <a:pt x="692" y="240"/>
                  </a:cubicBezTo>
                  <a:close/>
                  <a:moveTo>
                    <a:pt x="559" y="518"/>
                  </a:moveTo>
                  <a:cubicBezTo>
                    <a:pt x="189" y="518"/>
                    <a:pt x="189" y="518"/>
                    <a:pt x="189" y="518"/>
                  </a:cubicBezTo>
                  <a:cubicBezTo>
                    <a:pt x="109" y="518"/>
                    <a:pt x="44" y="453"/>
                    <a:pt x="44" y="374"/>
                  </a:cubicBezTo>
                  <a:cubicBezTo>
                    <a:pt x="44" y="294"/>
                    <a:pt x="109" y="229"/>
                    <a:pt x="188" y="229"/>
                  </a:cubicBezTo>
                  <a:cubicBezTo>
                    <a:pt x="211" y="229"/>
                    <a:pt x="211" y="229"/>
                    <a:pt x="211" y="229"/>
                  </a:cubicBezTo>
                  <a:cubicBezTo>
                    <a:pt x="211" y="207"/>
                    <a:pt x="211" y="207"/>
                    <a:pt x="211" y="207"/>
                  </a:cubicBezTo>
                  <a:cubicBezTo>
                    <a:pt x="211" y="207"/>
                    <a:pt x="211" y="207"/>
                    <a:pt x="211" y="207"/>
                  </a:cubicBezTo>
                  <a:cubicBezTo>
                    <a:pt x="211" y="117"/>
                    <a:pt x="284" y="44"/>
                    <a:pt x="374" y="44"/>
                  </a:cubicBezTo>
                  <a:cubicBezTo>
                    <a:pt x="463" y="44"/>
                    <a:pt x="536" y="117"/>
                    <a:pt x="536" y="206"/>
                  </a:cubicBezTo>
                  <a:cubicBezTo>
                    <a:pt x="536" y="207"/>
                    <a:pt x="536" y="207"/>
                    <a:pt x="536" y="207"/>
                  </a:cubicBezTo>
                  <a:cubicBezTo>
                    <a:pt x="536" y="229"/>
                    <a:pt x="536" y="229"/>
                    <a:pt x="536" y="229"/>
                  </a:cubicBezTo>
                  <a:cubicBezTo>
                    <a:pt x="558" y="229"/>
                    <a:pt x="558" y="229"/>
                    <a:pt x="558" y="229"/>
                  </a:cubicBezTo>
                  <a:cubicBezTo>
                    <a:pt x="559" y="229"/>
                    <a:pt x="559" y="229"/>
                    <a:pt x="559" y="229"/>
                  </a:cubicBezTo>
                  <a:cubicBezTo>
                    <a:pt x="639" y="229"/>
                    <a:pt x="704" y="294"/>
                    <a:pt x="704" y="374"/>
                  </a:cubicBezTo>
                  <a:cubicBezTo>
                    <a:pt x="704" y="453"/>
                    <a:pt x="639" y="518"/>
                    <a:pt x="559" y="5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4400"/>
              <a:endParaRPr lang="zh-CN" altLang="en-US">
                <a:solidFill>
                  <a:prstClr val="white"/>
                </a:solidFill>
                <a:latin typeface="OPPOSans R" panose="00020600040101010101" pitchFamily="18" charset="-122"/>
                <a:ea typeface="OPPOSans R" panose="00020600040101010101" pitchFamily="18" charset="-122"/>
                <a:sym typeface="OPPOSans R" panose="00020600040101010101" pitchFamily="18"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EC77227B-A846-4CCF-A1B0-BACEABE2B36C}" type="datetime1">
              <a:rPr lang="zh-CN" altLang="en-US" smtClean="0"/>
            </a:fld>
            <a:endParaRPr lang="zh-CN" altLang="en-US" dirty="0"/>
          </a:p>
        </p:txBody>
      </p:sp>
      <p:sp>
        <p:nvSpPr>
          <p:cNvPr id="4" name="灯片编号占位符 3"/>
          <p:cNvSpPr>
            <a:spLocks noGrp="1"/>
          </p:cNvSpPr>
          <p:nvPr>
            <p:ph type="sldNum" sz="quarter" idx="11"/>
          </p:nvPr>
        </p:nvSpPr>
        <p:spPr/>
        <p:txBody>
          <a:bodyPr/>
          <a:lstStyle/>
          <a:p>
            <a:fld id="{D719EC7C-99FD-49AB-95FC-6779324E7E4F}" type="slidenum">
              <a:rPr lang="zh-CN" altLang="en-US" smtClean="0"/>
            </a:fld>
            <a:endParaRPr lang="zh-CN" altLang="en-US" dirty="0"/>
          </a:p>
        </p:txBody>
      </p:sp>
      <p:sp>
        <p:nvSpPr>
          <p:cNvPr id="5" name="页脚占位符 4"/>
          <p:cNvSpPr>
            <a:spLocks noGrp="1"/>
          </p:cNvSpPr>
          <p:nvPr>
            <p:ph type="ftr" sz="quarter" idx="12"/>
          </p:nvPr>
        </p:nvSpPr>
        <p:spPr/>
        <p:txBody>
          <a:bodyPr/>
          <a:lstStyle/>
          <a:p>
            <a:endParaRPr lang="zh-CN" altLang="en-US" dirty="0"/>
          </a:p>
        </p:txBody>
      </p:sp>
      <p:graphicFrame>
        <p:nvGraphicFramePr>
          <p:cNvPr id="7" name="Chart 7"/>
          <p:cNvGraphicFramePr/>
          <p:nvPr userDrawn="1">
            <p:custDataLst>
              <p:tags r:id="rId3"/>
            </p:custDataLst>
          </p:nvPr>
        </p:nvGraphicFramePr>
        <p:xfrm>
          <a:off x="5841781" y="1882254"/>
          <a:ext cx="5540702" cy="3693801"/>
        </p:xfrm>
        <a:graphic>
          <a:graphicData uri="http://schemas.openxmlformats.org/drawingml/2006/chart">
            <c:chart xmlns:c="http://schemas.openxmlformats.org/drawingml/2006/chart" xmlns:r="http://schemas.openxmlformats.org/officeDocument/2006/relationships" r:id="rId2"/>
          </a:graphicData>
        </a:graphic>
      </p:graphicFrame>
      <p:grpSp>
        <p:nvGrpSpPr>
          <p:cNvPr id="8" name="组合 7"/>
          <p:cNvGrpSpPr/>
          <p:nvPr userDrawn="1"/>
        </p:nvGrpSpPr>
        <p:grpSpPr>
          <a:xfrm>
            <a:off x="1038763" y="1910101"/>
            <a:ext cx="4114799" cy="1132826"/>
            <a:chOff x="5091396" y="4595433"/>
            <a:chExt cx="3602995" cy="1132826"/>
          </a:xfrm>
        </p:grpSpPr>
        <p:sp>
          <p:nvSpPr>
            <p:cNvPr id="9" name="9"/>
            <p:cNvSpPr/>
            <p:nvPr/>
          </p:nvSpPr>
          <p:spPr>
            <a:xfrm>
              <a:off x="5091396" y="4595433"/>
              <a:ext cx="2611935" cy="461665"/>
            </a:xfrm>
            <a:prstGeom prst="rect">
              <a:avLst/>
            </a:prstGeom>
          </p:spPr>
          <p:txBody>
            <a:bodyPr wrap="square">
              <a:spAutoFit/>
            </a:body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二级标题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10" name="10"/>
            <p:cNvSpPr/>
            <p:nvPr/>
          </p:nvSpPr>
          <p:spPr>
            <a:xfrm>
              <a:off x="5091396" y="5048458"/>
              <a:ext cx="3602995" cy="679801"/>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请输入详细的文本内容，或复制粘贴到此处</a:t>
              </a:r>
              <a:endPar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grpSp>
      <p:grpSp>
        <p:nvGrpSpPr>
          <p:cNvPr id="11" name="组合 10"/>
          <p:cNvGrpSpPr/>
          <p:nvPr userDrawn="1"/>
        </p:nvGrpSpPr>
        <p:grpSpPr>
          <a:xfrm>
            <a:off x="1038763" y="3243799"/>
            <a:ext cx="4114800" cy="825050"/>
            <a:chOff x="5091396" y="4595433"/>
            <a:chExt cx="3602995" cy="825050"/>
          </a:xfrm>
        </p:grpSpPr>
        <p:sp>
          <p:nvSpPr>
            <p:cNvPr id="12" name="9"/>
            <p:cNvSpPr/>
            <p:nvPr/>
          </p:nvSpPr>
          <p:spPr>
            <a:xfrm>
              <a:off x="5091396" y="4595433"/>
              <a:ext cx="2611935" cy="461665"/>
            </a:xfrm>
            <a:prstGeom prst="rect">
              <a:avLst/>
            </a:prstGeom>
          </p:spPr>
          <p:txBody>
            <a:bodyPr wrap="square">
              <a:spAutoFit/>
            </a:body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二级标题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13" name="10"/>
            <p:cNvSpPr/>
            <p:nvPr/>
          </p:nvSpPr>
          <p:spPr>
            <a:xfrm>
              <a:off x="5091396" y="5048458"/>
              <a:ext cx="3602995" cy="372025"/>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请输入详细的文本内容，或复制粘贴到此处</a:t>
              </a:r>
              <a:endPar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grpSp>
      <p:grpSp>
        <p:nvGrpSpPr>
          <p:cNvPr id="14" name="组合 13"/>
          <p:cNvGrpSpPr/>
          <p:nvPr userDrawn="1"/>
        </p:nvGrpSpPr>
        <p:grpSpPr>
          <a:xfrm>
            <a:off x="1038763" y="4577498"/>
            <a:ext cx="4114799" cy="825050"/>
            <a:chOff x="5091396" y="4595433"/>
            <a:chExt cx="3602995" cy="825050"/>
          </a:xfrm>
        </p:grpSpPr>
        <p:sp>
          <p:nvSpPr>
            <p:cNvPr id="15" name="9"/>
            <p:cNvSpPr/>
            <p:nvPr/>
          </p:nvSpPr>
          <p:spPr>
            <a:xfrm>
              <a:off x="5091396" y="4595433"/>
              <a:ext cx="2611935" cy="461665"/>
            </a:xfrm>
            <a:prstGeom prst="rect">
              <a:avLst/>
            </a:prstGeom>
          </p:spPr>
          <p:txBody>
            <a:bodyPr wrap="square">
              <a:spAutoFit/>
            </a:body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二级标题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16" name="10"/>
            <p:cNvSpPr/>
            <p:nvPr/>
          </p:nvSpPr>
          <p:spPr>
            <a:xfrm>
              <a:off x="5091396" y="5048458"/>
              <a:ext cx="3602995" cy="372025"/>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请输入详细的文本内容，或复制粘贴到此处</a:t>
              </a:r>
              <a:endPar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EC77227B-A846-4CCF-A1B0-BACEABE2B36C}" type="datetime1">
              <a:rPr lang="zh-CN" altLang="en-US" smtClean="0"/>
            </a:fld>
            <a:endParaRPr lang="zh-CN" altLang="en-US" dirty="0"/>
          </a:p>
        </p:txBody>
      </p:sp>
      <p:sp>
        <p:nvSpPr>
          <p:cNvPr id="4" name="灯片编号占位符 3"/>
          <p:cNvSpPr>
            <a:spLocks noGrp="1"/>
          </p:cNvSpPr>
          <p:nvPr>
            <p:ph type="sldNum" sz="quarter" idx="11"/>
          </p:nvPr>
        </p:nvSpPr>
        <p:spPr/>
        <p:txBody>
          <a:bodyPr/>
          <a:lstStyle/>
          <a:p>
            <a:fld id="{D719EC7C-99FD-49AB-95FC-6779324E7E4F}" type="slidenum">
              <a:rPr lang="zh-CN" altLang="en-US" smtClean="0"/>
            </a:fld>
            <a:endParaRPr lang="zh-CN" altLang="en-US" dirty="0"/>
          </a:p>
        </p:txBody>
      </p:sp>
      <p:sp>
        <p:nvSpPr>
          <p:cNvPr id="5" name="页脚占位符 4"/>
          <p:cNvSpPr>
            <a:spLocks noGrp="1"/>
          </p:cNvSpPr>
          <p:nvPr>
            <p:ph type="ftr" sz="quarter" idx="12"/>
          </p:nvPr>
        </p:nvSpPr>
        <p:spPr/>
        <p:txBody>
          <a:bodyPr/>
          <a:lstStyle/>
          <a:p>
            <a:endParaRPr lang="zh-CN" altLang="en-US" dirty="0"/>
          </a:p>
        </p:txBody>
      </p:sp>
      <p:grpSp>
        <p:nvGrpSpPr>
          <p:cNvPr id="6" name="组合 5"/>
          <p:cNvGrpSpPr/>
          <p:nvPr userDrawn="1"/>
        </p:nvGrpSpPr>
        <p:grpSpPr>
          <a:xfrm>
            <a:off x="939345" y="1842797"/>
            <a:ext cx="4938033" cy="1567542"/>
            <a:chOff x="882195" y="1861458"/>
            <a:chExt cx="4938033" cy="1567542"/>
          </a:xfrm>
        </p:grpSpPr>
        <p:sp>
          <p:nvSpPr>
            <p:cNvPr id="7" name="矩形: 圆角 6"/>
            <p:cNvSpPr/>
            <p:nvPr/>
          </p:nvSpPr>
          <p:spPr>
            <a:xfrm>
              <a:off x="882195" y="1861458"/>
              <a:ext cx="4938033" cy="1567542"/>
            </a:xfrm>
            <a:prstGeom prst="roundRect">
              <a:avLst>
                <a:gd name="adj" fmla="val 21297"/>
              </a:avLst>
            </a:prstGeom>
            <a:solidFill>
              <a:schemeClr val="tx1">
                <a:lumMod val="75000"/>
                <a:lumOff val="2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2008759" y="2035503"/>
              <a:ext cx="3652983" cy="1115834"/>
              <a:chOff x="988541" y="2732768"/>
              <a:chExt cx="3652983" cy="1115834"/>
            </a:xfrm>
          </p:grpSpPr>
          <p:sp>
            <p:nvSpPr>
              <p:cNvPr id="10" name="41"/>
              <p:cNvSpPr/>
              <p:nvPr/>
            </p:nvSpPr>
            <p:spPr>
              <a:xfrm>
                <a:off x="988542" y="2732768"/>
                <a:ext cx="2115852" cy="461665"/>
              </a:xfrm>
              <a:prstGeom prst="rect">
                <a:avLst/>
              </a:prstGeom>
            </p:spPr>
            <p:txBody>
              <a:bodyPr wrap="square">
                <a:spAutoFit/>
              </a:bodyPr>
              <a:lstStyle/>
              <a:p>
                <a:pPr marL="0" marR="0" lvl="0" indent="0"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en-US" altLang="ko-KR"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11" name="42"/>
              <p:cNvSpPr/>
              <p:nvPr/>
            </p:nvSpPr>
            <p:spPr>
              <a:xfrm>
                <a:off x="988541" y="3242282"/>
                <a:ext cx="3652983" cy="606320"/>
              </a:xfrm>
              <a:prstGeom prst="rect">
                <a:avLst/>
              </a:prstGeom>
            </p:spPr>
            <p:txBody>
              <a:bodyPr wrap="square">
                <a:spAutoFit/>
              </a:bodyPr>
              <a:lstStyle/>
              <a:p>
                <a:pPr marL="0" marR="0" lvl="0" indent="0" defTabSz="914400" rtl="0" eaLnBrk="1" fontAlgn="auto" latinLnBrk="1" hangingPunct="1">
                  <a:lnSpc>
                    <a:spcPct val="125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请点击此处输入您的文字内容，或者通过复制您的文本后，再此框中选择粘贴。</a:t>
                </a:r>
                <a:endPar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grpSp>
      </p:grpSp>
      <p:grpSp>
        <p:nvGrpSpPr>
          <p:cNvPr id="12" name="Group 82"/>
          <p:cNvGrpSpPr/>
          <p:nvPr userDrawn="1"/>
        </p:nvGrpSpPr>
        <p:grpSpPr>
          <a:xfrm>
            <a:off x="939345" y="3832447"/>
            <a:ext cx="4938033" cy="1567542"/>
            <a:chOff x="882195" y="1861458"/>
            <a:chExt cx="4938033" cy="1567542"/>
          </a:xfrm>
        </p:grpSpPr>
        <p:sp>
          <p:nvSpPr>
            <p:cNvPr id="13" name="矩形: 圆角 12"/>
            <p:cNvSpPr/>
            <p:nvPr/>
          </p:nvSpPr>
          <p:spPr>
            <a:xfrm>
              <a:off x="882195" y="1861458"/>
              <a:ext cx="4938033" cy="1567542"/>
            </a:xfrm>
            <a:prstGeom prst="roundRect">
              <a:avLst>
                <a:gd name="adj" fmla="val 21297"/>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fresh-idea-lightbulb-symbol-with-a-leaf_48509"/>
            <p:cNvSpPr>
              <a:spLocks noChangeAspect="1"/>
            </p:cNvSpPr>
            <p:nvPr/>
          </p:nvSpPr>
          <p:spPr bwMode="auto">
            <a:xfrm>
              <a:off x="1172755" y="2332117"/>
              <a:ext cx="620114" cy="626224"/>
            </a:xfrm>
            <a:custGeom>
              <a:avLst/>
              <a:gdLst>
                <a:gd name="connsiteX0" fmla="*/ 175624 w 601711"/>
                <a:gd name="connsiteY0" fmla="*/ 342313 h 607639"/>
                <a:gd name="connsiteX1" fmla="*/ 192950 w 601711"/>
                <a:gd name="connsiteY1" fmla="*/ 359711 h 607639"/>
                <a:gd name="connsiteX2" fmla="*/ 192950 w 601711"/>
                <a:gd name="connsiteY2" fmla="*/ 360540 h 607639"/>
                <a:gd name="connsiteX3" fmla="*/ 205575 w 601711"/>
                <a:gd name="connsiteY3" fmla="*/ 362841 h 607639"/>
                <a:gd name="connsiteX4" fmla="*/ 219307 w 601711"/>
                <a:gd name="connsiteY4" fmla="*/ 386223 h 607639"/>
                <a:gd name="connsiteX5" fmla="*/ 210275 w 601711"/>
                <a:gd name="connsiteY5" fmla="*/ 398374 h 607639"/>
                <a:gd name="connsiteX6" fmla="*/ 195899 w 601711"/>
                <a:gd name="connsiteY6" fmla="*/ 399939 h 607639"/>
                <a:gd name="connsiteX7" fmla="*/ 179771 w 601711"/>
                <a:gd name="connsiteY7" fmla="*/ 397546 h 607639"/>
                <a:gd name="connsiteX8" fmla="*/ 170094 w 601711"/>
                <a:gd name="connsiteY8" fmla="*/ 401320 h 607639"/>
                <a:gd name="connsiteX9" fmla="*/ 189355 w 601711"/>
                <a:gd name="connsiteY9" fmla="*/ 411538 h 607639"/>
                <a:gd name="connsiteX10" fmla="*/ 227785 w 601711"/>
                <a:gd name="connsiteY10" fmla="*/ 456092 h 607639"/>
                <a:gd name="connsiteX11" fmla="*/ 191936 w 601711"/>
                <a:gd name="connsiteY11" fmla="*/ 499266 h 607639"/>
                <a:gd name="connsiteX12" fmla="*/ 191936 w 601711"/>
                <a:gd name="connsiteY12" fmla="*/ 503869 h 607639"/>
                <a:gd name="connsiteX13" fmla="*/ 174610 w 601711"/>
                <a:gd name="connsiteY13" fmla="*/ 521267 h 607639"/>
                <a:gd name="connsiteX14" fmla="*/ 157192 w 601711"/>
                <a:gd name="connsiteY14" fmla="*/ 503869 h 607639"/>
                <a:gd name="connsiteX15" fmla="*/ 157192 w 601711"/>
                <a:gd name="connsiteY15" fmla="*/ 501567 h 607639"/>
                <a:gd name="connsiteX16" fmla="*/ 138853 w 601711"/>
                <a:gd name="connsiteY16" fmla="*/ 497701 h 607639"/>
                <a:gd name="connsiteX17" fmla="*/ 125767 w 601711"/>
                <a:gd name="connsiteY17" fmla="*/ 474227 h 607639"/>
                <a:gd name="connsiteX18" fmla="*/ 135259 w 601711"/>
                <a:gd name="connsiteY18" fmla="*/ 461248 h 607639"/>
                <a:gd name="connsiteX19" fmla="*/ 149728 w 601711"/>
                <a:gd name="connsiteY19" fmla="*/ 460143 h 607639"/>
                <a:gd name="connsiteX20" fmla="*/ 170002 w 601711"/>
                <a:gd name="connsiteY20" fmla="*/ 463825 h 607639"/>
                <a:gd name="connsiteX21" fmla="*/ 181706 w 601711"/>
                <a:gd name="connsiteY21" fmla="*/ 458946 h 607639"/>
                <a:gd name="connsiteX22" fmla="*/ 165579 w 601711"/>
                <a:gd name="connsiteY22" fmla="*/ 448544 h 607639"/>
                <a:gd name="connsiteX23" fmla="*/ 124200 w 601711"/>
                <a:gd name="connsiteY23" fmla="*/ 404726 h 607639"/>
                <a:gd name="connsiteX24" fmla="*/ 158206 w 601711"/>
                <a:gd name="connsiteY24" fmla="*/ 363025 h 607639"/>
                <a:gd name="connsiteX25" fmla="*/ 158206 w 601711"/>
                <a:gd name="connsiteY25" fmla="*/ 359711 h 607639"/>
                <a:gd name="connsiteX26" fmla="*/ 175624 w 601711"/>
                <a:gd name="connsiteY26" fmla="*/ 342313 h 607639"/>
                <a:gd name="connsiteX27" fmla="*/ 175980 w 601711"/>
                <a:gd name="connsiteY27" fmla="*/ 316286 h 607639"/>
                <a:gd name="connsiteX28" fmla="*/ 60288 w 601711"/>
                <a:gd name="connsiteY28" fmla="*/ 431815 h 607639"/>
                <a:gd name="connsiteX29" fmla="*/ 175980 w 601711"/>
                <a:gd name="connsiteY29" fmla="*/ 547343 h 607639"/>
                <a:gd name="connsiteX30" fmla="*/ 291671 w 601711"/>
                <a:gd name="connsiteY30" fmla="*/ 431815 h 607639"/>
                <a:gd name="connsiteX31" fmla="*/ 175980 w 601711"/>
                <a:gd name="connsiteY31" fmla="*/ 316286 h 607639"/>
                <a:gd name="connsiteX32" fmla="*/ 175980 w 601711"/>
                <a:gd name="connsiteY32" fmla="*/ 256082 h 607639"/>
                <a:gd name="connsiteX33" fmla="*/ 352051 w 601711"/>
                <a:gd name="connsiteY33" fmla="*/ 431815 h 607639"/>
                <a:gd name="connsiteX34" fmla="*/ 175980 w 601711"/>
                <a:gd name="connsiteY34" fmla="*/ 607639 h 607639"/>
                <a:gd name="connsiteX35" fmla="*/ 0 w 601711"/>
                <a:gd name="connsiteY35" fmla="*/ 431815 h 607639"/>
                <a:gd name="connsiteX36" fmla="*/ 175980 w 601711"/>
                <a:gd name="connsiteY36" fmla="*/ 256082 h 607639"/>
                <a:gd name="connsiteX37" fmla="*/ 224697 w 601711"/>
                <a:gd name="connsiteY37" fmla="*/ 186030 h 607639"/>
                <a:gd name="connsiteX38" fmla="*/ 382969 w 601711"/>
                <a:gd name="connsiteY38" fmla="*/ 232699 h 607639"/>
                <a:gd name="connsiteX39" fmla="*/ 541241 w 601711"/>
                <a:gd name="connsiteY39" fmla="*/ 186030 h 607639"/>
                <a:gd name="connsiteX40" fmla="*/ 382969 w 601711"/>
                <a:gd name="connsiteY40" fmla="*/ 212632 h 607639"/>
                <a:gd name="connsiteX41" fmla="*/ 224697 w 601711"/>
                <a:gd name="connsiteY41" fmla="*/ 186030 h 607639"/>
                <a:gd name="connsiteX42" fmla="*/ 382969 w 601711"/>
                <a:gd name="connsiteY42" fmla="*/ 60292 h 607639"/>
                <a:gd name="connsiteX43" fmla="*/ 224513 w 601711"/>
                <a:gd name="connsiteY43" fmla="*/ 106316 h 607639"/>
                <a:gd name="connsiteX44" fmla="*/ 382969 w 601711"/>
                <a:gd name="connsiteY44" fmla="*/ 152341 h 607639"/>
                <a:gd name="connsiteX45" fmla="*/ 541334 w 601711"/>
                <a:gd name="connsiteY45" fmla="*/ 106316 h 607639"/>
                <a:gd name="connsiteX46" fmla="*/ 382969 w 601711"/>
                <a:gd name="connsiteY46" fmla="*/ 60292 h 607639"/>
                <a:gd name="connsiteX47" fmla="*/ 382969 w 601711"/>
                <a:gd name="connsiteY47" fmla="*/ 0 h 607639"/>
                <a:gd name="connsiteX48" fmla="*/ 601711 w 601711"/>
                <a:gd name="connsiteY48" fmla="*/ 106316 h 607639"/>
                <a:gd name="connsiteX49" fmla="*/ 590281 w 601711"/>
                <a:gd name="connsiteY49" fmla="*/ 146357 h 607639"/>
                <a:gd name="connsiteX50" fmla="*/ 601711 w 601711"/>
                <a:gd name="connsiteY50" fmla="*/ 186675 h 607639"/>
                <a:gd name="connsiteX51" fmla="*/ 590373 w 601711"/>
                <a:gd name="connsiteY51" fmla="*/ 226716 h 607639"/>
                <a:gd name="connsiteX52" fmla="*/ 601711 w 601711"/>
                <a:gd name="connsiteY52" fmla="*/ 267033 h 607639"/>
                <a:gd name="connsiteX53" fmla="*/ 590281 w 601711"/>
                <a:gd name="connsiteY53" fmla="*/ 307074 h 607639"/>
                <a:gd name="connsiteX54" fmla="*/ 601711 w 601711"/>
                <a:gd name="connsiteY54" fmla="*/ 347392 h 607639"/>
                <a:gd name="connsiteX55" fmla="*/ 391173 w 601711"/>
                <a:gd name="connsiteY55" fmla="*/ 453524 h 607639"/>
                <a:gd name="connsiteX56" fmla="*/ 392279 w 601711"/>
                <a:gd name="connsiteY56" fmla="*/ 431801 h 607639"/>
                <a:gd name="connsiteX57" fmla="*/ 388684 w 601711"/>
                <a:gd name="connsiteY57" fmla="*/ 393324 h 607639"/>
                <a:gd name="connsiteX58" fmla="*/ 541057 w 601711"/>
                <a:gd name="connsiteY58" fmla="*/ 346840 h 607639"/>
                <a:gd name="connsiteX59" fmla="*/ 383983 w 601711"/>
                <a:gd name="connsiteY59" fmla="*/ 373258 h 607639"/>
                <a:gd name="connsiteX60" fmla="*/ 355961 w 601711"/>
                <a:gd name="connsiteY60" fmla="*/ 312321 h 607639"/>
                <a:gd name="connsiteX61" fmla="*/ 382969 w 601711"/>
                <a:gd name="connsiteY61" fmla="*/ 313058 h 607639"/>
                <a:gd name="connsiteX62" fmla="*/ 541241 w 601711"/>
                <a:gd name="connsiteY62" fmla="*/ 266389 h 607639"/>
                <a:gd name="connsiteX63" fmla="*/ 382969 w 601711"/>
                <a:gd name="connsiteY63" fmla="*/ 292991 h 607639"/>
                <a:gd name="connsiteX64" fmla="*/ 339922 w 601711"/>
                <a:gd name="connsiteY64" fmla="*/ 291334 h 607639"/>
                <a:gd name="connsiteX65" fmla="*/ 176026 w 601711"/>
                <a:gd name="connsiteY65" fmla="*/ 215854 h 607639"/>
                <a:gd name="connsiteX66" fmla="*/ 170219 w 601711"/>
                <a:gd name="connsiteY66" fmla="*/ 216130 h 607639"/>
                <a:gd name="connsiteX67" fmla="*/ 164135 w 601711"/>
                <a:gd name="connsiteY67" fmla="*/ 186675 h 607639"/>
                <a:gd name="connsiteX68" fmla="*/ 175566 w 601711"/>
                <a:gd name="connsiteY68" fmla="*/ 146357 h 607639"/>
                <a:gd name="connsiteX69" fmla="*/ 164135 w 601711"/>
                <a:gd name="connsiteY69" fmla="*/ 106316 h 607639"/>
                <a:gd name="connsiteX70" fmla="*/ 382969 w 601711"/>
                <a:gd name="connsiteY70" fmla="*/ 0 h 60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601711" h="607639">
                  <a:moveTo>
                    <a:pt x="175624" y="342313"/>
                  </a:moveTo>
                  <a:cubicBezTo>
                    <a:pt x="185208" y="342313"/>
                    <a:pt x="192950" y="350138"/>
                    <a:pt x="192950" y="359711"/>
                  </a:cubicBezTo>
                  <a:lnTo>
                    <a:pt x="192950" y="360540"/>
                  </a:lnTo>
                  <a:cubicBezTo>
                    <a:pt x="197465" y="361092"/>
                    <a:pt x="201612" y="361829"/>
                    <a:pt x="205575" y="362841"/>
                  </a:cubicBezTo>
                  <a:cubicBezTo>
                    <a:pt x="215713" y="365511"/>
                    <a:pt x="221887" y="376005"/>
                    <a:pt x="219307" y="386223"/>
                  </a:cubicBezTo>
                  <a:cubicBezTo>
                    <a:pt x="217832" y="391838"/>
                    <a:pt x="214607" y="395981"/>
                    <a:pt x="210275" y="398374"/>
                  </a:cubicBezTo>
                  <a:cubicBezTo>
                    <a:pt x="205944" y="400860"/>
                    <a:pt x="200691" y="401412"/>
                    <a:pt x="195899" y="399939"/>
                  </a:cubicBezTo>
                  <a:cubicBezTo>
                    <a:pt x="190738" y="398374"/>
                    <a:pt x="185393" y="397546"/>
                    <a:pt x="179771" y="397546"/>
                  </a:cubicBezTo>
                  <a:cubicBezTo>
                    <a:pt x="178204" y="397546"/>
                    <a:pt x="170094" y="397730"/>
                    <a:pt x="170094" y="401320"/>
                  </a:cubicBezTo>
                  <a:cubicBezTo>
                    <a:pt x="170094" y="402425"/>
                    <a:pt x="172583" y="405186"/>
                    <a:pt x="189355" y="411538"/>
                  </a:cubicBezTo>
                  <a:cubicBezTo>
                    <a:pt x="215897" y="420836"/>
                    <a:pt x="227785" y="434644"/>
                    <a:pt x="227785" y="456092"/>
                  </a:cubicBezTo>
                  <a:cubicBezTo>
                    <a:pt x="227785" y="476805"/>
                    <a:pt x="213869" y="493282"/>
                    <a:pt x="191936" y="499266"/>
                  </a:cubicBezTo>
                  <a:lnTo>
                    <a:pt x="191936" y="503869"/>
                  </a:lnTo>
                  <a:cubicBezTo>
                    <a:pt x="191936" y="513442"/>
                    <a:pt x="184195" y="521267"/>
                    <a:pt x="174610" y="521267"/>
                  </a:cubicBezTo>
                  <a:cubicBezTo>
                    <a:pt x="165026" y="521267"/>
                    <a:pt x="157192" y="513442"/>
                    <a:pt x="157192" y="503869"/>
                  </a:cubicBezTo>
                  <a:lnTo>
                    <a:pt x="157192" y="501567"/>
                  </a:lnTo>
                  <a:cubicBezTo>
                    <a:pt x="150833" y="500831"/>
                    <a:pt x="144567" y="499542"/>
                    <a:pt x="138853" y="497701"/>
                  </a:cubicBezTo>
                  <a:cubicBezTo>
                    <a:pt x="128992" y="494479"/>
                    <a:pt x="123278" y="484261"/>
                    <a:pt x="125767" y="474227"/>
                  </a:cubicBezTo>
                  <a:cubicBezTo>
                    <a:pt x="127425" y="467783"/>
                    <a:pt x="130743" y="463549"/>
                    <a:pt x="135259" y="461248"/>
                  </a:cubicBezTo>
                  <a:cubicBezTo>
                    <a:pt x="139590" y="458854"/>
                    <a:pt x="145028" y="458486"/>
                    <a:pt x="149728" y="460143"/>
                  </a:cubicBezTo>
                  <a:cubicBezTo>
                    <a:pt x="156547" y="462628"/>
                    <a:pt x="163275" y="463825"/>
                    <a:pt x="170002" y="463825"/>
                  </a:cubicBezTo>
                  <a:cubicBezTo>
                    <a:pt x="174334" y="463825"/>
                    <a:pt x="181706" y="462812"/>
                    <a:pt x="181706" y="458946"/>
                  </a:cubicBezTo>
                  <a:cubicBezTo>
                    <a:pt x="181706" y="457473"/>
                    <a:pt x="181706" y="454067"/>
                    <a:pt x="165579" y="448544"/>
                  </a:cubicBezTo>
                  <a:cubicBezTo>
                    <a:pt x="147792" y="442653"/>
                    <a:pt x="124200" y="431606"/>
                    <a:pt x="124200" y="404726"/>
                  </a:cubicBezTo>
                  <a:cubicBezTo>
                    <a:pt x="124200" y="384750"/>
                    <a:pt x="137102" y="369285"/>
                    <a:pt x="158206" y="363025"/>
                  </a:cubicBezTo>
                  <a:lnTo>
                    <a:pt x="158206" y="359711"/>
                  </a:lnTo>
                  <a:cubicBezTo>
                    <a:pt x="158206" y="350138"/>
                    <a:pt x="165947" y="342313"/>
                    <a:pt x="175624" y="342313"/>
                  </a:cubicBezTo>
                  <a:close/>
                  <a:moveTo>
                    <a:pt x="175980" y="316286"/>
                  </a:moveTo>
                  <a:cubicBezTo>
                    <a:pt x="112188" y="316286"/>
                    <a:pt x="60288" y="368113"/>
                    <a:pt x="60288" y="431815"/>
                  </a:cubicBezTo>
                  <a:cubicBezTo>
                    <a:pt x="60288" y="495516"/>
                    <a:pt x="112188" y="547343"/>
                    <a:pt x="175980" y="547343"/>
                  </a:cubicBezTo>
                  <a:cubicBezTo>
                    <a:pt x="239771" y="547343"/>
                    <a:pt x="291671" y="495516"/>
                    <a:pt x="291671" y="431815"/>
                  </a:cubicBezTo>
                  <a:cubicBezTo>
                    <a:pt x="291671" y="368113"/>
                    <a:pt x="239771" y="316286"/>
                    <a:pt x="175980" y="316286"/>
                  </a:cubicBezTo>
                  <a:close/>
                  <a:moveTo>
                    <a:pt x="175980" y="256082"/>
                  </a:moveTo>
                  <a:cubicBezTo>
                    <a:pt x="273049" y="256082"/>
                    <a:pt x="352051" y="334881"/>
                    <a:pt x="352051" y="431815"/>
                  </a:cubicBezTo>
                  <a:cubicBezTo>
                    <a:pt x="352051" y="528748"/>
                    <a:pt x="273049" y="607639"/>
                    <a:pt x="175980" y="607639"/>
                  </a:cubicBezTo>
                  <a:cubicBezTo>
                    <a:pt x="78909" y="607639"/>
                    <a:pt x="0" y="528748"/>
                    <a:pt x="0" y="431815"/>
                  </a:cubicBezTo>
                  <a:cubicBezTo>
                    <a:pt x="0" y="334881"/>
                    <a:pt x="78909" y="256082"/>
                    <a:pt x="175980" y="256082"/>
                  </a:cubicBezTo>
                  <a:close/>
                  <a:moveTo>
                    <a:pt x="224697" y="186030"/>
                  </a:moveTo>
                  <a:cubicBezTo>
                    <a:pt x="223222" y="194683"/>
                    <a:pt x="264611" y="232699"/>
                    <a:pt x="382969" y="232699"/>
                  </a:cubicBezTo>
                  <a:cubicBezTo>
                    <a:pt x="483445" y="232699"/>
                    <a:pt x="541426" y="202599"/>
                    <a:pt x="541241" y="186030"/>
                  </a:cubicBezTo>
                  <a:cubicBezTo>
                    <a:pt x="494599" y="206373"/>
                    <a:pt x="421777" y="212632"/>
                    <a:pt x="382969" y="212632"/>
                  </a:cubicBezTo>
                  <a:cubicBezTo>
                    <a:pt x="344070" y="212632"/>
                    <a:pt x="250600" y="199746"/>
                    <a:pt x="224697" y="186030"/>
                  </a:cubicBezTo>
                  <a:close/>
                  <a:moveTo>
                    <a:pt x="382969" y="60292"/>
                  </a:moveTo>
                  <a:cubicBezTo>
                    <a:pt x="295399" y="60292"/>
                    <a:pt x="224513" y="80911"/>
                    <a:pt x="224513" y="106316"/>
                  </a:cubicBezTo>
                  <a:cubicBezTo>
                    <a:pt x="224513" y="131722"/>
                    <a:pt x="295399" y="152341"/>
                    <a:pt x="382969" y="152341"/>
                  </a:cubicBezTo>
                  <a:cubicBezTo>
                    <a:pt x="470448" y="152341"/>
                    <a:pt x="541334" y="131722"/>
                    <a:pt x="541334" y="106316"/>
                  </a:cubicBezTo>
                  <a:cubicBezTo>
                    <a:pt x="541334" y="80911"/>
                    <a:pt x="470448" y="60292"/>
                    <a:pt x="382969" y="60292"/>
                  </a:cubicBezTo>
                  <a:close/>
                  <a:moveTo>
                    <a:pt x="382969" y="0"/>
                  </a:moveTo>
                  <a:cubicBezTo>
                    <a:pt x="448693" y="0"/>
                    <a:pt x="601711" y="10309"/>
                    <a:pt x="601711" y="106316"/>
                  </a:cubicBezTo>
                  <a:cubicBezTo>
                    <a:pt x="601711" y="121872"/>
                    <a:pt x="597379" y="135035"/>
                    <a:pt x="590281" y="146357"/>
                  </a:cubicBezTo>
                  <a:cubicBezTo>
                    <a:pt x="597471" y="157771"/>
                    <a:pt x="601711" y="171026"/>
                    <a:pt x="601711" y="186675"/>
                  </a:cubicBezTo>
                  <a:cubicBezTo>
                    <a:pt x="601711" y="202231"/>
                    <a:pt x="597379" y="215302"/>
                    <a:pt x="590373" y="226716"/>
                  </a:cubicBezTo>
                  <a:cubicBezTo>
                    <a:pt x="597471" y="238038"/>
                    <a:pt x="601711" y="251385"/>
                    <a:pt x="601711" y="267033"/>
                  </a:cubicBezTo>
                  <a:cubicBezTo>
                    <a:pt x="601711" y="282589"/>
                    <a:pt x="597379" y="295660"/>
                    <a:pt x="590281" y="307074"/>
                  </a:cubicBezTo>
                  <a:cubicBezTo>
                    <a:pt x="597471" y="318488"/>
                    <a:pt x="601711" y="331743"/>
                    <a:pt x="601711" y="347392"/>
                  </a:cubicBezTo>
                  <a:cubicBezTo>
                    <a:pt x="601711" y="439533"/>
                    <a:pt x="460584" y="452696"/>
                    <a:pt x="391173" y="453524"/>
                  </a:cubicBezTo>
                  <a:cubicBezTo>
                    <a:pt x="391911" y="446436"/>
                    <a:pt x="392279" y="439164"/>
                    <a:pt x="392279" y="431801"/>
                  </a:cubicBezTo>
                  <a:cubicBezTo>
                    <a:pt x="392279" y="418638"/>
                    <a:pt x="390897" y="405843"/>
                    <a:pt x="388684" y="393324"/>
                  </a:cubicBezTo>
                  <a:cubicBezTo>
                    <a:pt x="473305" y="392404"/>
                    <a:pt x="540873" y="371601"/>
                    <a:pt x="541057" y="346840"/>
                  </a:cubicBezTo>
                  <a:cubicBezTo>
                    <a:pt x="491280" y="369300"/>
                    <a:pt x="423067" y="373258"/>
                    <a:pt x="383983" y="373258"/>
                  </a:cubicBezTo>
                  <a:cubicBezTo>
                    <a:pt x="377807" y="351350"/>
                    <a:pt x="368405" y="330823"/>
                    <a:pt x="355961" y="312321"/>
                  </a:cubicBezTo>
                  <a:cubicBezTo>
                    <a:pt x="364810" y="312781"/>
                    <a:pt x="373751" y="313058"/>
                    <a:pt x="382969" y="313058"/>
                  </a:cubicBezTo>
                  <a:cubicBezTo>
                    <a:pt x="470448" y="313058"/>
                    <a:pt x="541241" y="291794"/>
                    <a:pt x="541241" y="266389"/>
                  </a:cubicBezTo>
                  <a:cubicBezTo>
                    <a:pt x="491004" y="289217"/>
                    <a:pt x="421777" y="292991"/>
                    <a:pt x="382969" y="292991"/>
                  </a:cubicBezTo>
                  <a:cubicBezTo>
                    <a:pt x="371078" y="292991"/>
                    <a:pt x="356145" y="292531"/>
                    <a:pt x="339922" y="291334"/>
                  </a:cubicBezTo>
                  <a:cubicBezTo>
                    <a:pt x="300284" y="245218"/>
                    <a:pt x="241566" y="215854"/>
                    <a:pt x="176026" y="215854"/>
                  </a:cubicBezTo>
                  <a:cubicBezTo>
                    <a:pt x="174091" y="215854"/>
                    <a:pt x="172155" y="216130"/>
                    <a:pt x="170219" y="216130"/>
                  </a:cubicBezTo>
                  <a:cubicBezTo>
                    <a:pt x="166440" y="207386"/>
                    <a:pt x="164135" y="197629"/>
                    <a:pt x="164135" y="186675"/>
                  </a:cubicBezTo>
                  <a:cubicBezTo>
                    <a:pt x="164135" y="171026"/>
                    <a:pt x="168376" y="157771"/>
                    <a:pt x="175566" y="146357"/>
                  </a:cubicBezTo>
                  <a:cubicBezTo>
                    <a:pt x="168560" y="135035"/>
                    <a:pt x="164135" y="121872"/>
                    <a:pt x="164135" y="106316"/>
                  </a:cubicBezTo>
                  <a:cubicBezTo>
                    <a:pt x="164135" y="10309"/>
                    <a:pt x="317153" y="0"/>
                    <a:pt x="382969" y="0"/>
                  </a:cubicBezTo>
                  <a:close/>
                </a:path>
              </a:pathLst>
            </a:custGeom>
            <a:solidFill>
              <a:srgbClr val="D38A3B"/>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2008759" y="2035503"/>
              <a:ext cx="3652983" cy="1115834"/>
              <a:chOff x="988541" y="2732768"/>
              <a:chExt cx="3652983" cy="1115834"/>
            </a:xfrm>
          </p:grpSpPr>
          <p:sp>
            <p:nvSpPr>
              <p:cNvPr id="16" name="41"/>
              <p:cNvSpPr/>
              <p:nvPr/>
            </p:nvSpPr>
            <p:spPr>
              <a:xfrm>
                <a:off x="988542" y="2732768"/>
                <a:ext cx="2115852"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17" name="42"/>
              <p:cNvSpPr/>
              <p:nvPr/>
            </p:nvSpPr>
            <p:spPr>
              <a:xfrm>
                <a:off x="988541" y="3242282"/>
                <a:ext cx="3652983" cy="60632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请点击此处输入您的文字内容，或者通过复制您的文本后，再此框中选择粘贴。</a:t>
                </a:r>
                <a:endPar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grpSp>
      </p:grpSp>
      <p:grpSp>
        <p:nvGrpSpPr>
          <p:cNvPr id="18" name="Group 88"/>
          <p:cNvGrpSpPr/>
          <p:nvPr userDrawn="1"/>
        </p:nvGrpSpPr>
        <p:grpSpPr>
          <a:xfrm>
            <a:off x="6343199" y="1842797"/>
            <a:ext cx="4938033" cy="1567542"/>
            <a:chOff x="882195" y="1861458"/>
            <a:chExt cx="4938033" cy="1567542"/>
          </a:xfrm>
        </p:grpSpPr>
        <p:sp>
          <p:nvSpPr>
            <p:cNvPr id="19" name="矩形: 圆角 18"/>
            <p:cNvSpPr/>
            <p:nvPr/>
          </p:nvSpPr>
          <p:spPr>
            <a:xfrm>
              <a:off x="882195" y="1861458"/>
              <a:ext cx="4938033" cy="1567542"/>
            </a:xfrm>
            <a:prstGeom prst="roundRect">
              <a:avLst>
                <a:gd name="adj" fmla="val 21297"/>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1" name="组合 20"/>
            <p:cNvGrpSpPr/>
            <p:nvPr/>
          </p:nvGrpSpPr>
          <p:grpSpPr>
            <a:xfrm>
              <a:off x="2008759" y="2035503"/>
              <a:ext cx="3652983" cy="1115834"/>
              <a:chOff x="988541" y="2732768"/>
              <a:chExt cx="3652983" cy="1115834"/>
            </a:xfrm>
          </p:grpSpPr>
          <p:sp>
            <p:nvSpPr>
              <p:cNvPr id="22" name="41"/>
              <p:cNvSpPr/>
              <p:nvPr/>
            </p:nvSpPr>
            <p:spPr>
              <a:xfrm>
                <a:off x="988542" y="2732768"/>
                <a:ext cx="2115852"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23" name="42"/>
              <p:cNvSpPr/>
              <p:nvPr/>
            </p:nvSpPr>
            <p:spPr>
              <a:xfrm>
                <a:off x="988541" y="3242282"/>
                <a:ext cx="3652983" cy="60632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rtl="0" eaLnBrk="1" fontAlgn="auto" latinLnBrk="1" hangingPunct="1">
                  <a:lnSpc>
                    <a:spcPct val="125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请点击此处输入您的文字内容，或者通过复制您的文本后，再此框中选择粘贴。</a:t>
                </a:r>
                <a:endPar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grpSp>
      </p:grpSp>
      <p:grpSp>
        <p:nvGrpSpPr>
          <p:cNvPr id="24" name="Group 94"/>
          <p:cNvGrpSpPr/>
          <p:nvPr userDrawn="1"/>
        </p:nvGrpSpPr>
        <p:grpSpPr>
          <a:xfrm>
            <a:off x="6343199" y="3832447"/>
            <a:ext cx="4938033" cy="1567542"/>
            <a:chOff x="882195" y="1861458"/>
            <a:chExt cx="4938033" cy="1567542"/>
          </a:xfrm>
        </p:grpSpPr>
        <p:sp>
          <p:nvSpPr>
            <p:cNvPr id="25" name="矩形: 圆角 24"/>
            <p:cNvSpPr/>
            <p:nvPr/>
          </p:nvSpPr>
          <p:spPr>
            <a:xfrm>
              <a:off x="882195" y="1861458"/>
              <a:ext cx="4938033" cy="1567542"/>
            </a:xfrm>
            <a:prstGeom prst="roundRect">
              <a:avLst>
                <a:gd name="adj" fmla="val 21297"/>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7" name="组合 26"/>
            <p:cNvGrpSpPr/>
            <p:nvPr/>
          </p:nvGrpSpPr>
          <p:grpSpPr>
            <a:xfrm>
              <a:off x="2008759" y="2035503"/>
              <a:ext cx="3652983" cy="1115834"/>
              <a:chOff x="988541" y="2732768"/>
              <a:chExt cx="3652983" cy="1115834"/>
            </a:xfrm>
          </p:grpSpPr>
          <p:sp>
            <p:nvSpPr>
              <p:cNvPr id="28" name="41"/>
              <p:cNvSpPr/>
              <p:nvPr/>
            </p:nvSpPr>
            <p:spPr>
              <a:xfrm>
                <a:off x="988542" y="2732768"/>
                <a:ext cx="2115852"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29" name="42"/>
              <p:cNvSpPr/>
              <p:nvPr/>
            </p:nvSpPr>
            <p:spPr>
              <a:xfrm>
                <a:off x="988541" y="3242282"/>
                <a:ext cx="3652983" cy="60632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请点击此处输入您的文字内容，或者通过复制您的文本后，再此框中选择粘贴。</a:t>
                </a:r>
                <a:endPar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grpSp>
      </p:grpSp>
      <p:pic>
        <p:nvPicPr>
          <p:cNvPr id="30" name="图形 10"/>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230630" y="2287905"/>
            <a:ext cx="653415" cy="640080"/>
          </a:xfrm>
          <a:prstGeom prst="rect">
            <a:avLst/>
          </a:prstGeom>
        </p:spPr>
      </p:pic>
      <p:pic>
        <p:nvPicPr>
          <p:cNvPr id="31" name="图形 8"/>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630670" y="2235835"/>
            <a:ext cx="603885" cy="682625"/>
          </a:xfrm>
          <a:prstGeom prst="rect">
            <a:avLst/>
          </a:prstGeom>
        </p:spPr>
      </p:pic>
      <p:pic>
        <p:nvPicPr>
          <p:cNvPr id="32" name="图形 6"/>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6630670" y="4333240"/>
            <a:ext cx="612775" cy="599440"/>
          </a:xfrm>
          <a:prstGeom prst="rect">
            <a:avLst/>
          </a:prstGeom>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EC77227B-A846-4CCF-A1B0-BACEABE2B36C}" type="datetime1">
              <a:rPr lang="zh-CN" altLang="en-US" smtClean="0"/>
            </a:fld>
            <a:endParaRPr lang="zh-CN" altLang="en-US" dirty="0"/>
          </a:p>
        </p:txBody>
      </p:sp>
      <p:sp>
        <p:nvSpPr>
          <p:cNvPr id="4" name="灯片编号占位符 3"/>
          <p:cNvSpPr>
            <a:spLocks noGrp="1"/>
          </p:cNvSpPr>
          <p:nvPr>
            <p:ph type="sldNum" sz="quarter" idx="11"/>
          </p:nvPr>
        </p:nvSpPr>
        <p:spPr/>
        <p:txBody>
          <a:bodyPr/>
          <a:lstStyle/>
          <a:p>
            <a:fld id="{D719EC7C-99FD-49AB-95FC-6779324E7E4F}" type="slidenum">
              <a:rPr lang="zh-CN" altLang="en-US" smtClean="0"/>
            </a:fld>
            <a:endParaRPr lang="zh-CN" altLang="en-US" dirty="0"/>
          </a:p>
        </p:txBody>
      </p:sp>
      <p:sp>
        <p:nvSpPr>
          <p:cNvPr id="5" name="页脚占位符 4"/>
          <p:cNvSpPr>
            <a:spLocks noGrp="1"/>
          </p:cNvSpPr>
          <p:nvPr>
            <p:ph type="ftr" sz="quarter" idx="12"/>
          </p:nvPr>
        </p:nvSpPr>
        <p:spPr/>
        <p:txBody>
          <a:bodyPr/>
          <a:lstStyle/>
          <a:p>
            <a:endParaRPr lang="zh-CN" altLang="en-US" dirty="0"/>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1465547"/>
            <a:ext cx="7096125" cy="4730749"/>
          </a:xfrm>
          <a:prstGeom prst="rect">
            <a:avLst/>
          </a:prstGeom>
          <a:noFill/>
          <a:ln w="9525">
            <a:noFill/>
            <a:miter lim="800000"/>
            <a:headEnd/>
            <a:tailEnd/>
          </a:ln>
          <a:effectLst/>
        </p:spPr>
      </p:pic>
      <p:grpSp>
        <p:nvGrpSpPr>
          <p:cNvPr id="7" name="组合 6"/>
          <p:cNvGrpSpPr/>
          <p:nvPr userDrawn="1"/>
        </p:nvGrpSpPr>
        <p:grpSpPr>
          <a:xfrm>
            <a:off x="7417456" y="2048232"/>
            <a:ext cx="4269131" cy="1380768"/>
            <a:chOff x="7013344" y="1710341"/>
            <a:chExt cx="4269131" cy="1380768"/>
          </a:xfrm>
        </p:grpSpPr>
        <p:sp>
          <p:nvSpPr>
            <p:cNvPr id="8" name="9"/>
            <p:cNvSpPr/>
            <p:nvPr/>
          </p:nvSpPr>
          <p:spPr>
            <a:xfrm>
              <a:off x="7013344" y="1710341"/>
              <a:ext cx="2115852"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9" name="10"/>
            <p:cNvSpPr/>
            <p:nvPr/>
          </p:nvSpPr>
          <p:spPr>
            <a:xfrm>
              <a:off x="7013344" y="2200416"/>
              <a:ext cx="4269131" cy="89069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1"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点击输入您的内容，或者通过复制您的文本后，再此框中选择粘贴。请言简意赅，简单说明即可，不必繁琐。点击输入您的内容，或者通过复制您的文本后，再此框中选择粘贴。</a:t>
              </a:r>
              <a:endPar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grpSp>
      <p:grpSp>
        <p:nvGrpSpPr>
          <p:cNvPr id="10" name="组合 9"/>
          <p:cNvGrpSpPr/>
          <p:nvPr userDrawn="1"/>
        </p:nvGrpSpPr>
        <p:grpSpPr>
          <a:xfrm>
            <a:off x="7417456" y="4021795"/>
            <a:ext cx="4269131" cy="1380768"/>
            <a:chOff x="7013344" y="1710341"/>
            <a:chExt cx="4269131" cy="1380768"/>
          </a:xfrm>
        </p:grpSpPr>
        <p:sp>
          <p:nvSpPr>
            <p:cNvPr id="11" name="9"/>
            <p:cNvSpPr/>
            <p:nvPr/>
          </p:nvSpPr>
          <p:spPr>
            <a:xfrm>
              <a:off x="7013344" y="1710341"/>
              <a:ext cx="2115852"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12" name="10"/>
            <p:cNvSpPr/>
            <p:nvPr/>
          </p:nvSpPr>
          <p:spPr>
            <a:xfrm>
              <a:off x="7013344" y="2200416"/>
              <a:ext cx="4269131" cy="89069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1"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点击输入您的内容，或者通过复制您的文本后，再此框中选择粘贴。请言简意赅，简单说明即可，不必繁琐。点击输入您的内容，或者通过复制您的文本后，再此框中选择粘贴。</a:t>
              </a:r>
              <a:endPar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gr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EC77227B-A846-4CCF-A1B0-BACEABE2B36C}" type="datetime1">
              <a:rPr lang="zh-CN" altLang="en-US" smtClean="0"/>
            </a:fld>
            <a:endParaRPr lang="zh-CN" altLang="en-US" dirty="0"/>
          </a:p>
        </p:txBody>
      </p:sp>
      <p:sp>
        <p:nvSpPr>
          <p:cNvPr id="4" name="灯片编号占位符 3"/>
          <p:cNvSpPr>
            <a:spLocks noGrp="1"/>
          </p:cNvSpPr>
          <p:nvPr>
            <p:ph type="sldNum" sz="quarter" idx="11"/>
          </p:nvPr>
        </p:nvSpPr>
        <p:spPr/>
        <p:txBody>
          <a:bodyPr/>
          <a:lstStyle/>
          <a:p>
            <a:fld id="{D719EC7C-99FD-49AB-95FC-6779324E7E4F}" type="slidenum">
              <a:rPr lang="zh-CN" altLang="en-US" smtClean="0"/>
            </a:fld>
            <a:endParaRPr lang="zh-CN" altLang="en-US" dirty="0"/>
          </a:p>
        </p:txBody>
      </p:sp>
      <p:sp>
        <p:nvSpPr>
          <p:cNvPr id="5" name="页脚占位符 4"/>
          <p:cNvSpPr>
            <a:spLocks noGrp="1"/>
          </p:cNvSpPr>
          <p:nvPr>
            <p:ph type="ftr" sz="quarter" idx="12"/>
          </p:nvPr>
        </p:nvSpPr>
        <p:spPr/>
        <p:txBody>
          <a:bodyPr/>
          <a:lstStyle/>
          <a:p>
            <a:endParaRPr lang="zh-CN" altLang="en-US" dirty="0"/>
          </a:p>
        </p:txBody>
      </p:sp>
      <p:grpSp>
        <p:nvGrpSpPr>
          <p:cNvPr id="6" name="组合 5"/>
          <p:cNvGrpSpPr/>
          <p:nvPr userDrawn="1"/>
        </p:nvGrpSpPr>
        <p:grpSpPr>
          <a:xfrm>
            <a:off x="858389" y="1968307"/>
            <a:ext cx="10703822" cy="3602680"/>
            <a:chOff x="1426770" y="2120707"/>
            <a:chExt cx="10703822" cy="3602680"/>
          </a:xfrm>
        </p:grpSpPr>
        <p:grpSp>
          <p:nvGrpSpPr>
            <p:cNvPr id="7" name="123"/>
            <p:cNvGrpSpPr/>
            <p:nvPr/>
          </p:nvGrpSpPr>
          <p:grpSpPr>
            <a:xfrm>
              <a:off x="1426770" y="2189152"/>
              <a:ext cx="3534235" cy="3534235"/>
              <a:chOff x="1426770" y="2366573"/>
              <a:chExt cx="3534235" cy="3534235"/>
            </a:xfrm>
          </p:grpSpPr>
          <p:sp>
            <p:nvSpPr>
              <p:cNvPr id="31" name="123"/>
              <p:cNvSpPr/>
              <p:nvPr/>
            </p:nvSpPr>
            <p:spPr>
              <a:xfrm flipH="1">
                <a:off x="1426770" y="2366573"/>
                <a:ext cx="3534235" cy="3534235"/>
              </a:xfrm>
              <a:prstGeom prst="blockArc">
                <a:avLst>
                  <a:gd name="adj1" fmla="val 20380354"/>
                  <a:gd name="adj2" fmla="val 16202949"/>
                  <a:gd name="adj3" fmla="val 5085"/>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endParaRPr>
              </a:p>
            </p:txBody>
          </p:sp>
          <p:sp>
            <p:nvSpPr>
              <p:cNvPr id="32" name="123"/>
              <p:cNvSpPr/>
              <p:nvPr/>
            </p:nvSpPr>
            <p:spPr>
              <a:xfrm flipH="1">
                <a:off x="1712022" y="2651823"/>
                <a:ext cx="2963733" cy="2963734"/>
              </a:xfrm>
              <a:prstGeom prst="blockArc">
                <a:avLst>
                  <a:gd name="adj1" fmla="val 3097302"/>
                  <a:gd name="adj2" fmla="val 16212231"/>
                  <a:gd name="adj3" fmla="val 6142"/>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endParaRPr>
              </a:p>
            </p:txBody>
          </p:sp>
          <p:sp>
            <p:nvSpPr>
              <p:cNvPr id="33" name="123"/>
              <p:cNvSpPr/>
              <p:nvPr/>
            </p:nvSpPr>
            <p:spPr>
              <a:xfrm flipH="1">
                <a:off x="2020857" y="2960660"/>
                <a:ext cx="2346061" cy="2346061"/>
              </a:xfrm>
              <a:prstGeom prst="blockArc">
                <a:avLst>
                  <a:gd name="adj1" fmla="val 1583465"/>
                  <a:gd name="adj2" fmla="val 16212547"/>
                  <a:gd name="adj3" fmla="val 724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endParaRPr>
              </a:p>
            </p:txBody>
          </p:sp>
          <p:sp>
            <p:nvSpPr>
              <p:cNvPr id="34" name="123"/>
              <p:cNvSpPr/>
              <p:nvPr/>
            </p:nvSpPr>
            <p:spPr>
              <a:xfrm flipH="1">
                <a:off x="2308581" y="3248384"/>
                <a:ext cx="1770612" cy="1770613"/>
              </a:xfrm>
              <a:prstGeom prst="blockArc">
                <a:avLst>
                  <a:gd name="adj1" fmla="val 5214978"/>
                  <a:gd name="adj2" fmla="val 16213195"/>
                  <a:gd name="adj3" fmla="val 9346"/>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endParaRPr>
              </a:p>
            </p:txBody>
          </p:sp>
        </p:grpSp>
        <p:sp>
          <p:nvSpPr>
            <p:cNvPr id="8" name="123"/>
            <p:cNvSpPr txBox="1"/>
            <p:nvPr/>
          </p:nvSpPr>
          <p:spPr>
            <a:xfrm>
              <a:off x="2396807" y="2120707"/>
              <a:ext cx="674202" cy="247568"/>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defRPr/>
              </a:pPr>
              <a:r>
                <a:rPr kumimoji="0" lang="en-US" sz="1100" u="none" strike="noStrike" kern="1200" cap="none" spc="3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B" panose="00020600040101010101" pitchFamily="18" charset="-122"/>
                </a:rPr>
                <a:t>70%</a:t>
              </a:r>
              <a:endParaRPr kumimoji="0" lang="en-US" sz="1100" u="none" strike="noStrike" kern="1200" cap="none" spc="3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B" panose="00020600040101010101" pitchFamily="18" charset="-122"/>
              </a:endParaRPr>
            </a:p>
          </p:txBody>
        </p:sp>
        <p:sp>
          <p:nvSpPr>
            <p:cNvPr id="9" name="123"/>
            <p:cNvSpPr txBox="1"/>
            <p:nvPr/>
          </p:nvSpPr>
          <p:spPr>
            <a:xfrm>
              <a:off x="2396807" y="2429542"/>
              <a:ext cx="674202" cy="247568"/>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defRPr/>
              </a:pPr>
              <a:r>
                <a:rPr kumimoji="0" lang="en-US" sz="1100" u="none" strike="noStrike" kern="1200" cap="none" spc="3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B" panose="00020600040101010101" pitchFamily="18" charset="-122"/>
                </a:rPr>
                <a:t>60%</a:t>
              </a:r>
              <a:endParaRPr kumimoji="0" lang="en-US" sz="1100" u="none" strike="noStrike" kern="1200" cap="none" spc="3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B" panose="00020600040101010101" pitchFamily="18" charset="-122"/>
              </a:endParaRPr>
            </a:p>
          </p:txBody>
        </p:sp>
        <p:sp>
          <p:nvSpPr>
            <p:cNvPr id="10" name="123"/>
            <p:cNvSpPr txBox="1"/>
            <p:nvPr/>
          </p:nvSpPr>
          <p:spPr>
            <a:xfrm>
              <a:off x="2396807" y="2701321"/>
              <a:ext cx="674202" cy="247568"/>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defRPr/>
              </a:pPr>
              <a:r>
                <a:rPr kumimoji="0" lang="en-US" sz="1100" u="none" strike="noStrike" kern="1200" cap="none" spc="3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B" panose="00020600040101010101" pitchFamily="18" charset="-122"/>
                </a:rPr>
                <a:t>65%</a:t>
              </a:r>
              <a:endParaRPr kumimoji="0" lang="en-US" sz="1100" u="none" strike="noStrike" kern="1200" cap="none" spc="3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B" panose="00020600040101010101" pitchFamily="18" charset="-122"/>
              </a:endParaRPr>
            </a:p>
          </p:txBody>
        </p:sp>
        <p:sp>
          <p:nvSpPr>
            <p:cNvPr id="11" name="123"/>
            <p:cNvSpPr txBox="1"/>
            <p:nvPr/>
          </p:nvSpPr>
          <p:spPr>
            <a:xfrm>
              <a:off x="2396807" y="3018249"/>
              <a:ext cx="674202" cy="247568"/>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defRPr/>
              </a:pPr>
              <a:r>
                <a:rPr kumimoji="0" lang="en-US" sz="1100" u="none" strike="noStrike" kern="1200" cap="none" spc="3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B" panose="00020600040101010101" pitchFamily="18" charset="-122"/>
                </a:rPr>
                <a:t>50%</a:t>
              </a:r>
              <a:endParaRPr kumimoji="0" lang="en-US" sz="1100" u="none" strike="noStrike" kern="1200" cap="none" spc="3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B" panose="00020600040101010101" pitchFamily="18" charset="-122"/>
              </a:endParaRPr>
            </a:p>
          </p:txBody>
        </p:sp>
        <p:grpSp>
          <p:nvGrpSpPr>
            <p:cNvPr id="12" name="组合 11"/>
            <p:cNvGrpSpPr/>
            <p:nvPr/>
          </p:nvGrpSpPr>
          <p:grpSpPr>
            <a:xfrm>
              <a:off x="5436240" y="2368275"/>
              <a:ext cx="6694352" cy="3035808"/>
              <a:chOff x="5670762" y="2190627"/>
              <a:chExt cx="6694352" cy="3035808"/>
            </a:xfrm>
          </p:grpSpPr>
          <p:grpSp>
            <p:nvGrpSpPr>
              <p:cNvPr id="13" name="组合 12"/>
              <p:cNvGrpSpPr/>
              <p:nvPr/>
            </p:nvGrpSpPr>
            <p:grpSpPr>
              <a:xfrm>
                <a:off x="5670762" y="2190627"/>
                <a:ext cx="3251903" cy="3035808"/>
                <a:chOff x="5670762" y="2190627"/>
                <a:chExt cx="3251903" cy="3035808"/>
              </a:xfrm>
            </p:grpSpPr>
            <p:sp>
              <p:nvSpPr>
                <p:cNvPr id="23" name="123"/>
                <p:cNvSpPr/>
                <p:nvPr/>
              </p:nvSpPr>
              <p:spPr>
                <a:xfrm>
                  <a:off x="5670762" y="2219396"/>
                  <a:ext cx="418838" cy="41883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rgbClr val="F1F1F1"/>
                    </a:solidFill>
                    <a:effectLst/>
                    <a:uLnTx/>
                    <a:uFillTx/>
                    <a:latin typeface="微软雅黑" panose="020B0503020204020204" pitchFamily="34" charset="-122"/>
                    <a:ea typeface="微软雅黑" panose="020B0503020204020204" pitchFamily="34" charset="-122"/>
                    <a:cs typeface="OPPOSans R" panose="00020600040101010101" pitchFamily="18" charset="-122"/>
                  </a:endParaRPr>
                </a:p>
              </p:txBody>
            </p:sp>
            <p:sp>
              <p:nvSpPr>
                <p:cNvPr id="24" name="123"/>
                <p:cNvSpPr/>
                <p:nvPr/>
              </p:nvSpPr>
              <p:spPr>
                <a:xfrm>
                  <a:off x="5670762" y="4158809"/>
                  <a:ext cx="418838" cy="41883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rgbClr val="F1F1F1"/>
                    </a:solidFill>
                    <a:effectLst/>
                    <a:uLnTx/>
                    <a:uFillTx/>
                    <a:latin typeface="微软雅黑" panose="020B0503020204020204" pitchFamily="34" charset="-122"/>
                    <a:ea typeface="微软雅黑" panose="020B0503020204020204" pitchFamily="34" charset="-122"/>
                    <a:cs typeface="OPPOSans R" panose="00020600040101010101" pitchFamily="18" charset="-122"/>
                  </a:endParaRPr>
                </a:p>
              </p:txBody>
            </p:sp>
            <p:grpSp>
              <p:nvGrpSpPr>
                <p:cNvPr id="25" name="组合 24"/>
                <p:cNvGrpSpPr/>
                <p:nvPr/>
              </p:nvGrpSpPr>
              <p:grpSpPr>
                <a:xfrm>
                  <a:off x="6282672" y="2190627"/>
                  <a:ext cx="2639993" cy="1096395"/>
                  <a:chOff x="8327794" y="2034191"/>
                  <a:chExt cx="2639993" cy="1096395"/>
                </a:xfrm>
              </p:grpSpPr>
              <p:sp>
                <p:nvSpPr>
                  <p:cNvPr id="29" name="9"/>
                  <p:cNvSpPr/>
                  <p:nvPr/>
                </p:nvSpPr>
                <p:spPr>
                  <a:xfrm>
                    <a:off x="8327794" y="2034191"/>
                    <a:ext cx="2115852" cy="461665"/>
                  </a:xfrm>
                  <a:prstGeom prst="rect">
                    <a:avLst/>
                  </a:prstGeom>
                </p:spPr>
                <p:txBody>
                  <a:bodyPr wrap="square">
                    <a:spAutoFit/>
                  </a:body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30" name="10"/>
                  <p:cNvSpPr/>
                  <p:nvPr/>
                </p:nvSpPr>
                <p:spPr>
                  <a:xfrm>
                    <a:off x="8327794" y="2524266"/>
                    <a:ext cx="2639993" cy="606320"/>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点击输入简要文字内容，文字内容需概括精炼。</a:t>
                    </a:r>
                    <a:endPar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grpSp>
            <p:grpSp>
              <p:nvGrpSpPr>
                <p:cNvPr id="26" name="组合 25"/>
                <p:cNvGrpSpPr/>
                <p:nvPr/>
              </p:nvGrpSpPr>
              <p:grpSpPr>
                <a:xfrm>
                  <a:off x="6282672" y="4130040"/>
                  <a:ext cx="2639993" cy="1096395"/>
                  <a:chOff x="8327794" y="2034191"/>
                  <a:chExt cx="2639993" cy="1096395"/>
                </a:xfrm>
              </p:grpSpPr>
              <p:sp>
                <p:nvSpPr>
                  <p:cNvPr id="27" name="9"/>
                  <p:cNvSpPr/>
                  <p:nvPr/>
                </p:nvSpPr>
                <p:spPr>
                  <a:xfrm>
                    <a:off x="8327794" y="2034191"/>
                    <a:ext cx="2115852" cy="461665"/>
                  </a:xfrm>
                  <a:prstGeom prst="rect">
                    <a:avLst/>
                  </a:prstGeom>
                </p:spPr>
                <p:txBody>
                  <a:bodyPr wrap="square">
                    <a:spAutoFit/>
                  </a:body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en-US" altLang="ko-KR" sz="24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28" name="10"/>
                  <p:cNvSpPr/>
                  <p:nvPr/>
                </p:nvSpPr>
                <p:spPr>
                  <a:xfrm>
                    <a:off x="8327794" y="2524266"/>
                    <a:ext cx="2639993" cy="606320"/>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点击输入简要文字内容，文字内容需概括精炼。</a:t>
                    </a:r>
                    <a:endPar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grpSp>
          </p:grpSp>
          <p:grpSp>
            <p:nvGrpSpPr>
              <p:cNvPr id="14" name="组合 13"/>
              <p:cNvGrpSpPr/>
              <p:nvPr/>
            </p:nvGrpSpPr>
            <p:grpSpPr>
              <a:xfrm>
                <a:off x="9113211" y="2190627"/>
                <a:ext cx="3251903" cy="3035808"/>
                <a:chOff x="5670762" y="2190627"/>
                <a:chExt cx="3251903" cy="3035808"/>
              </a:xfrm>
            </p:grpSpPr>
            <p:sp>
              <p:nvSpPr>
                <p:cNvPr id="15" name="123"/>
                <p:cNvSpPr/>
                <p:nvPr/>
              </p:nvSpPr>
              <p:spPr>
                <a:xfrm>
                  <a:off x="5670762" y="2219396"/>
                  <a:ext cx="418838" cy="41883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rgbClr val="F1F1F1"/>
                    </a:solidFill>
                    <a:effectLst/>
                    <a:uLnTx/>
                    <a:uFillTx/>
                    <a:latin typeface="微软雅黑" panose="020B0503020204020204" pitchFamily="34" charset="-122"/>
                    <a:ea typeface="微软雅黑" panose="020B0503020204020204" pitchFamily="34" charset="-122"/>
                    <a:cs typeface="OPPOSans R" panose="00020600040101010101" pitchFamily="18" charset="-122"/>
                  </a:endParaRPr>
                </a:p>
              </p:txBody>
            </p:sp>
            <p:sp>
              <p:nvSpPr>
                <p:cNvPr id="16" name="123"/>
                <p:cNvSpPr/>
                <p:nvPr/>
              </p:nvSpPr>
              <p:spPr>
                <a:xfrm>
                  <a:off x="5670762" y="4158809"/>
                  <a:ext cx="418838" cy="41883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a:ln>
                      <a:noFill/>
                    </a:ln>
                    <a:solidFill>
                      <a:srgbClr val="F1F1F1"/>
                    </a:solidFill>
                    <a:effectLst/>
                    <a:uLnTx/>
                    <a:uFillTx/>
                    <a:latin typeface="微软雅黑" panose="020B0503020204020204" pitchFamily="34" charset="-122"/>
                    <a:ea typeface="微软雅黑" panose="020B0503020204020204" pitchFamily="34" charset="-122"/>
                    <a:cs typeface="OPPOSans R" panose="00020600040101010101" pitchFamily="18" charset="-122"/>
                  </a:endParaRPr>
                </a:p>
              </p:txBody>
            </p:sp>
            <p:grpSp>
              <p:nvGrpSpPr>
                <p:cNvPr id="17" name="组合 16"/>
                <p:cNvGrpSpPr/>
                <p:nvPr/>
              </p:nvGrpSpPr>
              <p:grpSpPr>
                <a:xfrm>
                  <a:off x="6282672" y="2190627"/>
                  <a:ext cx="2639993" cy="1096395"/>
                  <a:chOff x="8327794" y="2034191"/>
                  <a:chExt cx="2639993" cy="1096395"/>
                </a:xfrm>
              </p:grpSpPr>
              <p:sp>
                <p:nvSpPr>
                  <p:cNvPr id="21" name="9"/>
                  <p:cNvSpPr/>
                  <p:nvPr/>
                </p:nvSpPr>
                <p:spPr>
                  <a:xfrm>
                    <a:off x="8327794" y="2034191"/>
                    <a:ext cx="2115852" cy="461665"/>
                  </a:xfrm>
                  <a:prstGeom prst="rect">
                    <a:avLst/>
                  </a:prstGeom>
                </p:spPr>
                <p:txBody>
                  <a:bodyPr wrap="square">
                    <a:spAutoFit/>
                  </a:body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en-US" altLang="ko-KR" sz="24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22" name="10"/>
                  <p:cNvSpPr/>
                  <p:nvPr/>
                </p:nvSpPr>
                <p:spPr>
                  <a:xfrm>
                    <a:off x="8327794" y="2524266"/>
                    <a:ext cx="2639993" cy="606320"/>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点击输入简要文字内容，文字内容需概括精炼。</a:t>
                    </a:r>
                    <a:endPar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grpSp>
            <p:grpSp>
              <p:nvGrpSpPr>
                <p:cNvPr id="18" name="组合 17"/>
                <p:cNvGrpSpPr/>
                <p:nvPr/>
              </p:nvGrpSpPr>
              <p:grpSpPr>
                <a:xfrm>
                  <a:off x="6282672" y="4130040"/>
                  <a:ext cx="2639993" cy="1096395"/>
                  <a:chOff x="8327794" y="2034191"/>
                  <a:chExt cx="2639993" cy="1096395"/>
                </a:xfrm>
              </p:grpSpPr>
              <p:sp>
                <p:nvSpPr>
                  <p:cNvPr id="19" name="9"/>
                  <p:cNvSpPr/>
                  <p:nvPr/>
                </p:nvSpPr>
                <p:spPr>
                  <a:xfrm>
                    <a:off x="8327794" y="2034191"/>
                    <a:ext cx="2115852" cy="461665"/>
                  </a:xfrm>
                  <a:prstGeom prst="rect">
                    <a:avLst/>
                  </a:prstGeom>
                </p:spPr>
                <p:txBody>
                  <a:bodyPr wrap="square">
                    <a:spAutoFit/>
                  </a:body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en-US" altLang="ko-KR" sz="24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20" name="10"/>
                  <p:cNvSpPr/>
                  <p:nvPr/>
                </p:nvSpPr>
                <p:spPr>
                  <a:xfrm>
                    <a:off x="8327794" y="2524266"/>
                    <a:ext cx="2639993" cy="606320"/>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点击输入简要文字内容，文字内容需概括精炼。</a:t>
                    </a:r>
                    <a:endPar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grpSp>
          </p:grpSp>
        </p:grpSp>
      </p:grpSp>
      <p:sp>
        <p:nvSpPr>
          <p:cNvPr id="35" name="10"/>
          <p:cNvSpPr/>
          <p:nvPr userDrawn="1"/>
        </p:nvSpPr>
        <p:spPr>
          <a:xfrm>
            <a:off x="4934933" y="2257302"/>
            <a:ext cx="284689" cy="372025"/>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en-US" altLang="zh-CN" sz="1600" b="0" i="0" u="none" strike="noStrike" kern="1200" cap="none" spc="0" normalizeH="0" baseline="0" noProof="0" dirty="0">
                <a:ln>
                  <a:noFill/>
                </a:ln>
                <a:solidFill>
                  <a:srgbClr val="F1F1F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1</a:t>
            </a:r>
            <a:endParaRPr kumimoji="0" lang="zh-CN" altLang="en-US" sz="1600" b="0" i="0" u="none" strike="noStrike" kern="1200" cap="none" spc="0" normalizeH="0" baseline="0" noProof="0" dirty="0">
              <a:ln>
                <a:noFill/>
              </a:ln>
              <a:solidFill>
                <a:srgbClr val="F1F1F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36" name="10"/>
          <p:cNvSpPr/>
          <p:nvPr userDrawn="1"/>
        </p:nvSpPr>
        <p:spPr>
          <a:xfrm>
            <a:off x="8377382" y="2252567"/>
            <a:ext cx="284689" cy="372025"/>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en-US" altLang="zh-CN" sz="1600" b="0" i="0" u="none" strike="noStrike" kern="1200" cap="none" spc="0" normalizeH="0" baseline="0" noProof="0" dirty="0">
                <a:ln>
                  <a:noFill/>
                </a:ln>
                <a:solidFill>
                  <a:srgbClr val="F1F1F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2</a:t>
            </a:r>
            <a:endParaRPr kumimoji="0" lang="zh-CN" altLang="en-US" sz="1600" b="0" i="0" u="none" strike="noStrike" kern="1200" cap="none" spc="0" normalizeH="0" baseline="0" noProof="0" dirty="0">
              <a:ln>
                <a:noFill/>
              </a:ln>
              <a:solidFill>
                <a:srgbClr val="F1F1F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37" name="10"/>
          <p:cNvSpPr/>
          <p:nvPr userDrawn="1"/>
        </p:nvSpPr>
        <p:spPr>
          <a:xfrm>
            <a:off x="4925408" y="4194721"/>
            <a:ext cx="284689" cy="372025"/>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en-US" altLang="zh-CN" sz="1600" b="0" i="0" u="none" strike="noStrike" kern="1200" cap="none" spc="0" normalizeH="0" baseline="0" noProof="0" dirty="0">
                <a:ln>
                  <a:noFill/>
                </a:ln>
                <a:solidFill>
                  <a:srgbClr val="F1F1F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3</a:t>
            </a:r>
            <a:endParaRPr kumimoji="0" lang="zh-CN" altLang="en-US" sz="1600" b="0" i="0" u="none" strike="noStrike" kern="1200" cap="none" spc="0" normalizeH="0" baseline="0" noProof="0" dirty="0">
              <a:ln>
                <a:noFill/>
              </a:ln>
              <a:solidFill>
                <a:srgbClr val="F1F1F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38" name="10"/>
          <p:cNvSpPr/>
          <p:nvPr userDrawn="1"/>
        </p:nvSpPr>
        <p:spPr>
          <a:xfrm>
            <a:off x="8367857" y="4189986"/>
            <a:ext cx="284689" cy="372025"/>
          </a:xfrm>
          <a:prstGeom prst="rect">
            <a:avLst/>
          </a:prstGeom>
        </p:spPr>
        <p:txBody>
          <a:bodyPr wrap="square">
            <a:spAutoFit/>
          </a:bodyPr>
          <a:lstStyle/>
          <a:p>
            <a:pPr marL="0" marR="0" lvl="0" indent="0" algn="l" defTabSz="914400" rtl="0" eaLnBrk="1" fontAlgn="auto" latinLnBrk="1" hangingPunct="1">
              <a:lnSpc>
                <a:spcPct val="125000"/>
              </a:lnSpc>
              <a:spcBef>
                <a:spcPts val="0"/>
              </a:spcBef>
              <a:spcAft>
                <a:spcPts val="0"/>
              </a:spcAft>
              <a:buClrTx/>
              <a:buSzTx/>
              <a:buFontTx/>
              <a:buNone/>
              <a:defRPr/>
            </a:pPr>
            <a:r>
              <a:rPr kumimoji="0" lang="en-US" altLang="zh-CN" sz="1600" b="0" i="0" u="none" strike="noStrike" kern="1200" cap="none" spc="0" normalizeH="0" baseline="0" noProof="0" dirty="0">
                <a:ln>
                  <a:noFill/>
                </a:ln>
                <a:solidFill>
                  <a:srgbClr val="F1F1F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4</a:t>
            </a:r>
            <a:endParaRPr kumimoji="0" lang="zh-CN" altLang="en-US" sz="1600" b="0" i="0" u="none" strike="noStrike" kern="1200" cap="none" spc="0" normalizeH="0" baseline="0" noProof="0" dirty="0">
              <a:ln>
                <a:noFill/>
              </a:ln>
              <a:solidFill>
                <a:srgbClr val="F1F1F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EC77227B-A846-4CCF-A1B0-BACEABE2B36C}" type="datetime1">
              <a:rPr lang="zh-CN" altLang="en-US" smtClean="0"/>
            </a:fld>
            <a:endParaRPr lang="zh-CN" altLang="en-US" dirty="0"/>
          </a:p>
        </p:txBody>
      </p:sp>
      <p:sp>
        <p:nvSpPr>
          <p:cNvPr id="4" name="灯片编号占位符 3"/>
          <p:cNvSpPr>
            <a:spLocks noGrp="1"/>
          </p:cNvSpPr>
          <p:nvPr>
            <p:ph type="sldNum" sz="quarter" idx="11"/>
          </p:nvPr>
        </p:nvSpPr>
        <p:spPr/>
        <p:txBody>
          <a:bodyPr/>
          <a:lstStyle/>
          <a:p>
            <a:fld id="{D719EC7C-99FD-49AB-95FC-6779324E7E4F}" type="slidenum">
              <a:rPr lang="zh-CN" altLang="en-US" smtClean="0"/>
            </a:fld>
            <a:endParaRPr lang="zh-CN" altLang="en-US" dirty="0"/>
          </a:p>
        </p:txBody>
      </p:sp>
      <p:sp>
        <p:nvSpPr>
          <p:cNvPr id="5" name="页脚占位符 4"/>
          <p:cNvSpPr>
            <a:spLocks noGrp="1"/>
          </p:cNvSpPr>
          <p:nvPr>
            <p:ph type="ftr" sz="quarter" idx="12"/>
          </p:nvPr>
        </p:nvSpPr>
        <p:spPr/>
        <p:txBody>
          <a:bodyPr/>
          <a:lstStyle/>
          <a:p>
            <a:endParaRPr lang="zh-CN" altLang="en-US" dirty="0"/>
          </a:p>
        </p:txBody>
      </p:sp>
      <p:grpSp>
        <p:nvGrpSpPr>
          <p:cNvPr id="6" name="组合 5"/>
          <p:cNvGrpSpPr/>
          <p:nvPr userDrawn="1"/>
        </p:nvGrpSpPr>
        <p:grpSpPr>
          <a:xfrm>
            <a:off x="444381" y="1495514"/>
            <a:ext cx="11314631" cy="4589091"/>
            <a:chOff x="1118109" y="2824066"/>
            <a:chExt cx="9943475" cy="3131510"/>
          </a:xfrm>
        </p:grpSpPr>
        <p:grpSp>
          <p:nvGrpSpPr>
            <p:cNvPr id="7" name="组合 6"/>
            <p:cNvGrpSpPr/>
            <p:nvPr/>
          </p:nvGrpSpPr>
          <p:grpSpPr>
            <a:xfrm>
              <a:off x="1118109" y="2824066"/>
              <a:ext cx="2419350" cy="3131510"/>
              <a:chOff x="1118109" y="2929904"/>
              <a:chExt cx="2419350" cy="3131510"/>
            </a:xfrm>
          </p:grpSpPr>
          <p:sp>
            <p:nvSpPr>
              <p:cNvPr id="32" name="矩形 31"/>
              <p:cNvSpPr/>
              <p:nvPr/>
            </p:nvSpPr>
            <p:spPr>
              <a:xfrm>
                <a:off x="1119022" y="2929906"/>
                <a:ext cx="2417524" cy="3131508"/>
              </a:xfrm>
              <a:prstGeom prst="rect">
                <a:avLst/>
              </a:prstGeom>
              <a:solidFill>
                <a:schemeClr val="bg1">
                  <a:lumMod val="95000"/>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nvGrpSpPr>
              <p:cNvPr id="33" name="组合 32"/>
              <p:cNvGrpSpPr/>
              <p:nvPr/>
            </p:nvGrpSpPr>
            <p:grpSpPr>
              <a:xfrm>
                <a:off x="1118109" y="2929904"/>
                <a:ext cx="2419350" cy="724780"/>
                <a:chOff x="1104900" y="2076450"/>
                <a:chExt cx="2419350" cy="1143000"/>
              </a:xfrm>
              <a:solidFill>
                <a:srgbClr val="2D2B36"/>
              </a:solidFill>
            </p:grpSpPr>
            <p:sp>
              <p:nvSpPr>
                <p:cNvPr id="37" name="矩形 36"/>
                <p:cNvSpPr/>
                <p:nvPr/>
              </p:nvSpPr>
              <p:spPr>
                <a:xfrm>
                  <a:off x="1104900" y="2076450"/>
                  <a:ext cx="2419350" cy="8763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38" name="等腰三角形 37"/>
                <p:cNvSpPr/>
                <p:nvPr/>
              </p:nvSpPr>
              <p:spPr>
                <a:xfrm rot="10800000">
                  <a:off x="1924050" y="2533650"/>
                  <a:ext cx="723900" cy="685800"/>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sp>
            <p:nvSpPr>
              <p:cNvPr id="34" name="文本框 86"/>
              <p:cNvSpPr txBox="1"/>
              <p:nvPr/>
            </p:nvSpPr>
            <p:spPr>
              <a:xfrm>
                <a:off x="1435828" y="2965178"/>
                <a:ext cx="178391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dirty="0">
                    <a:solidFill>
                      <a:schemeClr val="bg1"/>
                    </a:solidFill>
                    <a:latin typeface="微软雅黑" panose="020B0503020204020204" pitchFamily="34" charset="-122"/>
                    <a:ea typeface="微软雅黑" panose="020B0503020204020204" pitchFamily="34" charset="-122"/>
                    <a:cs typeface="OPPOSans R" panose="00020600040101010101" pitchFamily="18" charset="-122"/>
                    <a:sym typeface="+mn-lt"/>
                  </a:rPr>
                  <a:t>输入标题</a:t>
                </a:r>
                <a:endParaRPr lang="zh-CN" altLang="en-US" sz="2400" b="1" dirty="0">
                  <a:solidFill>
                    <a:schemeClr val="bg1"/>
                  </a:solidFill>
                  <a:latin typeface="微软雅黑" panose="020B0503020204020204" pitchFamily="34" charset="-122"/>
                  <a:ea typeface="微软雅黑" panose="020B0503020204020204" pitchFamily="34" charset="-122"/>
                  <a:cs typeface="OPPOSans R" panose="00020600040101010101" pitchFamily="18" charset="-122"/>
                  <a:sym typeface="+mn-lt"/>
                </a:endParaRPr>
              </a:p>
            </p:txBody>
          </p:sp>
          <p:sp>
            <p:nvSpPr>
              <p:cNvPr id="35" name="矩形: 圆角 34"/>
              <p:cNvSpPr/>
              <p:nvPr/>
            </p:nvSpPr>
            <p:spPr>
              <a:xfrm>
                <a:off x="1652710" y="5296074"/>
                <a:ext cx="1350149" cy="399723"/>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lnSpc>
                    <a:spcPct val="120000"/>
                  </a:lnSpc>
                </a:pPr>
                <a:r>
                  <a:rPr lang="en-US" altLang="zh-CN" sz="1400" dirty="0">
                    <a:solidFill>
                      <a:schemeClr val="bg1"/>
                    </a:solidFill>
                    <a:latin typeface="Lato Medium" panose="020F0502020204030203" pitchFamily="34" charset="0"/>
                    <a:ea typeface="Lato Medium" panose="020F0502020204030203" pitchFamily="34" charset="0"/>
                    <a:cs typeface="Lato Medium" panose="020F0502020204030203" pitchFamily="34" charset="0"/>
                    <a:sym typeface="+mn-lt"/>
                  </a:rPr>
                  <a:t>STEP 01</a:t>
                </a:r>
                <a:endParaRPr lang="zh-CN" altLang="en-US" sz="1400" dirty="0">
                  <a:solidFill>
                    <a:schemeClr val="bg1"/>
                  </a:solidFill>
                  <a:latin typeface="Lato Medium" panose="020F0502020204030203" pitchFamily="34" charset="0"/>
                  <a:ea typeface="微软雅黑" panose="020B0503020204020204" pitchFamily="34" charset="-122"/>
                  <a:cs typeface="Lato Medium" panose="020F0502020204030203" pitchFamily="34" charset="0"/>
                  <a:sym typeface="+mn-lt"/>
                </a:endParaRPr>
              </a:p>
            </p:txBody>
          </p:sp>
          <p:sp>
            <p:nvSpPr>
              <p:cNvPr id="36" name="文本框 88"/>
              <p:cNvSpPr txBox="1"/>
              <p:nvPr/>
            </p:nvSpPr>
            <p:spPr>
              <a:xfrm>
                <a:off x="1237970" y="3748726"/>
                <a:ext cx="2179628" cy="135626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mn-lt"/>
                  </a:rPr>
                  <a:t>点击输入您的内容，或者通过复制您的文本后，再此框中选择粘贴。请言简意赅，简单说明即可</a:t>
                </a:r>
                <a:endPar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mn-lt"/>
                </a:endParaRPr>
              </a:p>
            </p:txBody>
          </p:sp>
        </p:grpSp>
        <p:grpSp>
          <p:nvGrpSpPr>
            <p:cNvPr id="8" name="组合 7"/>
            <p:cNvGrpSpPr/>
            <p:nvPr/>
          </p:nvGrpSpPr>
          <p:grpSpPr>
            <a:xfrm>
              <a:off x="6134193" y="2824066"/>
              <a:ext cx="2419350" cy="3131510"/>
              <a:chOff x="1118109" y="2929904"/>
              <a:chExt cx="2419350" cy="3131510"/>
            </a:xfrm>
          </p:grpSpPr>
          <p:sp>
            <p:nvSpPr>
              <p:cNvPr id="25" name="矩形 24"/>
              <p:cNvSpPr/>
              <p:nvPr/>
            </p:nvSpPr>
            <p:spPr>
              <a:xfrm>
                <a:off x="1119022" y="2929906"/>
                <a:ext cx="2417524" cy="3131508"/>
              </a:xfrm>
              <a:prstGeom prst="rect">
                <a:avLst/>
              </a:prstGeom>
              <a:solidFill>
                <a:schemeClr val="bg1">
                  <a:lumMod val="95000"/>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nvGrpSpPr>
              <p:cNvPr id="26" name="组合 25"/>
              <p:cNvGrpSpPr/>
              <p:nvPr/>
            </p:nvGrpSpPr>
            <p:grpSpPr>
              <a:xfrm>
                <a:off x="1118109" y="2929904"/>
                <a:ext cx="2419350" cy="724780"/>
                <a:chOff x="1104900" y="2076450"/>
                <a:chExt cx="2419350" cy="1143000"/>
              </a:xfrm>
              <a:solidFill>
                <a:srgbClr val="2D2B36"/>
              </a:solidFill>
            </p:grpSpPr>
            <p:sp>
              <p:nvSpPr>
                <p:cNvPr id="30" name="矩形 29"/>
                <p:cNvSpPr/>
                <p:nvPr/>
              </p:nvSpPr>
              <p:spPr>
                <a:xfrm>
                  <a:off x="1104900" y="2076450"/>
                  <a:ext cx="2419350" cy="8763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31" name="等腰三角形 30"/>
                <p:cNvSpPr/>
                <p:nvPr/>
              </p:nvSpPr>
              <p:spPr>
                <a:xfrm rot="10800000">
                  <a:off x="1924050" y="2533650"/>
                  <a:ext cx="723900" cy="685800"/>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sp>
            <p:nvSpPr>
              <p:cNvPr id="27" name="文本框 79"/>
              <p:cNvSpPr txBox="1"/>
              <p:nvPr/>
            </p:nvSpPr>
            <p:spPr>
              <a:xfrm>
                <a:off x="1435828" y="2965178"/>
                <a:ext cx="178391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dirty="0">
                    <a:solidFill>
                      <a:schemeClr val="bg1"/>
                    </a:solidFill>
                    <a:latin typeface="微软雅黑" panose="020B0503020204020204" pitchFamily="34" charset="-122"/>
                    <a:ea typeface="微软雅黑" panose="020B0503020204020204" pitchFamily="34" charset="-122"/>
                    <a:cs typeface="OPPOSans R" panose="00020600040101010101" pitchFamily="18" charset="-122"/>
                    <a:sym typeface="+mn-lt"/>
                  </a:rPr>
                  <a:t>输入标题</a:t>
                </a:r>
                <a:endParaRPr lang="zh-CN" altLang="en-US" sz="2400" b="1" dirty="0">
                  <a:solidFill>
                    <a:schemeClr val="bg1"/>
                  </a:solidFill>
                  <a:latin typeface="微软雅黑" panose="020B0503020204020204" pitchFamily="34" charset="-122"/>
                  <a:ea typeface="微软雅黑" panose="020B0503020204020204" pitchFamily="34" charset="-122"/>
                  <a:cs typeface="OPPOSans R" panose="00020600040101010101" pitchFamily="18" charset="-122"/>
                  <a:sym typeface="+mn-lt"/>
                </a:endParaRPr>
              </a:p>
            </p:txBody>
          </p:sp>
          <p:sp>
            <p:nvSpPr>
              <p:cNvPr id="28" name="矩形: 圆角 27"/>
              <p:cNvSpPr/>
              <p:nvPr/>
            </p:nvSpPr>
            <p:spPr>
              <a:xfrm>
                <a:off x="1652710" y="5296074"/>
                <a:ext cx="1350149" cy="399723"/>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lnSpc>
                    <a:spcPct val="120000"/>
                  </a:lnSpc>
                </a:pPr>
                <a:r>
                  <a:rPr lang="en-US" altLang="zh-CN" sz="1400" dirty="0">
                    <a:solidFill>
                      <a:schemeClr val="bg1"/>
                    </a:solidFill>
                    <a:latin typeface="Lato Medium" panose="020F0502020204030203" pitchFamily="34" charset="0"/>
                    <a:ea typeface="Lato Medium" panose="020F0502020204030203" pitchFamily="34" charset="0"/>
                    <a:cs typeface="Lato Medium" panose="020F0502020204030203" pitchFamily="34" charset="0"/>
                    <a:sym typeface="+mn-lt"/>
                  </a:rPr>
                  <a:t>STEP 03</a:t>
                </a:r>
                <a:endParaRPr lang="zh-CN" altLang="en-US" sz="1400" dirty="0">
                  <a:solidFill>
                    <a:schemeClr val="bg1"/>
                  </a:solidFill>
                  <a:latin typeface="Lato Medium" panose="020F0502020204030203" pitchFamily="34" charset="0"/>
                  <a:ea typeface="微软雅黑" panose="020B0503020204020204" pitchFamily="34" charset="-122"/>
                  <a:cs typeface="Lato Medium" panose="020F0502020204030203" pitchFamily="34" charset="0"/>
                  <a:sym typeface="+mn-lt"/>
                </a:endParaRPr>
              </a:p>
            </p:txBody>
          </p:sp>
          <p:sp>
            <p:nvSpPr>
              <p:cNvPr id="29" name="文本框 81"/>
              <p:cNvSpPr txBox="1"/>
              <p:nvPr/>
            </p:nvSpPr>
            <p:spPr>
              <a:xfrm>
                <a:off x="1237970" y="3748726"/>
                <a:ext cx="2179628" cy="135626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mn-lt"/>
                  </a:rPr>
                  <a:t>点击输入您的内容，或者通过复制您的文本后，再此框中选择粘贴。请言简意赅，简单说明即可</a:t>
                </a:r>
                <a:endPar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mn-lt"/>
                </a:endParaRPr>
              </a:p>
            </p:txBody>
          </p:sp>
        </p:grpSp>
        <p:grpSp>
          <p:nvGrpSpPr>
            <p:cNvPr id="9" name="组合 8"/>
            <p:cNvGrpSpPr/>
            <p:nvPr/>
          </p:nvGrpSpPr>
          <p:grpSpPr>
            <a:xfrm>
              <a:off x="3626151" y="2824066"/>
              <a:ext cx="2419350" cy="3131510"/>
              <a:chOff x="1118109" y="2929904"/>
              <a:chExt cx="2419350" cy="3131510"/>
            </a:xfrm>
          </p:grpSpPr>
          <p:sp>
            <p:nvSpPr>
              <p:cNvPr id="18" name="矩形 17"/>
              <p:cNvSpPr/>
              <p:nvPr/>
            </p:nvSpPr>
            <p:spPr>
              <a:xfrm>
                <a:off x="1119022" y="2929906"/>
                <a:ext cx="2417524" cy="3131508"/>
              </a:xfrm>
              <a:prstGeom prst="rect">
                <a:avLst/>
              </a:prstGeom>
              <a:solidFill>
                <a:schemeClr val="bg1">
                  <a:lumMod val="95000"/>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nvGrpSpPr>
              <p:cNvPr id="19" name="组合 18"/>
              <p:cNvGrpSpPr/>
              <p:nvPr/>
            </p:nvGrpSpPr>
            <p:grpSpPr>
              <a:xfrm>
                <a:off x="1118109" y="2929904"/>
                <a:ext cx="2419350" cy="724780"/>
                <a:chOff x="1104900" y="2076450"/>
                <a:chExt cx="2419350" cy="1143000"/>
              </a:xfrm>
              <a:solidFill>
                <a:srgbClr val="2D2B36"/>
              </a:solidFill>
            </p:grpSpPr>
            <p:sp>
              <p:nvSpPr>
                <p:cNvPr id="23" name="矩形 22"/>
                <p:cNvSpPr/>
                <p:nvPr/>
              </p:nvSpPr>
              <p:spPr>
                <a:xfrm>
                  <a:off x="1104900" y="2076450"/>
                  <a:ext cx="2419350" cy="876300"/>
                </a:xfrm>
                <a:prstGeom prst="rect">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24" name="等腰三角形 23"/>
                <p:cNvSpPr/>
                <p:nvPr/>
              </p:nvSpPr>
              <p:spPr>
                <a:xfrm rot="10800000">
                  <a:off x="1924050" y="2533650"/>
                  <a:ext cx="723900" cy="685800"/>
                </a:xfrm>
                <a:prstGeom prst="triangle">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sp>
            <p:nvSpPr>
              <p:cNvPr id="20" name="文本框 72"/>
              <p:cNvSpPr txBox="1"/>
              <p:nvPr/>
            </p:nvSpPr>
            <p:spPr>
              <a:xfrm>
                <a:off x="1435828" y="2965178"/>
                <a:ext cx="178391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dirty="0">
                    <a:solidFill>
                      <a:schemeClr val="bg1"/>
                    </a:solidFill>
                    <a:latin typeface="微软雅黑" panose="020B0503020204020204" pitchFamily="34" charset="-122"/>
                    <a:ea typeface="微软雅黑" panose="020B0503020204020204" pitchFamily="34" charset="-122"/>
                    <a:cs typeface="OPPOSans R" panose="00020600040101010101" pitchFamily="18" charset="-122"/>
                    <a:sym typeface="+mn-lt"/>
                  </a:rPr>
                  <a:t>输入标题</a:t>
                </a:r>
                <a:endParaRPr lang="zh-CN" altLang="en-US" sz="2400" b="1" dirty="0">
                  <a:solidFill>
                    <a:schemeClr val="bg1"/>
                  </a:solidFill>
                  <a:latin typeface="微软雅黑" panose="020B0503020204020204" pitchFamily="34" charset="-122"/>
                  <a:ea typeface="微软雅黑" panose="020B0503020204020204" pitchFamily="34" charset="-122"/>
                  <a:cs typeface="OPPOSans R" panose="00020600040101010101" pitchFamily="18" charset="-122"/>
                  <a:sym typeface="+mn-lt"/>
                </a:endParaRPr>
              </a:p>
            </p:txBody>
          </p:sp>
          <p:sp>
            <p:nvSpPr>
              <p:cNvPr id="21" name="矩形: 圆角 20"/>
              <p:cNvSpPr/>
              <p:nvPr/>
            </p:nvSpPr>
            <p:spPr>
              <a:xfrm>
                <a:off x="1652710" y="5296074"/>
                <a:ext cx="1350149" cy="399723"/>
              </a:xfrm>
              <a:prstGeom prst="roundRect">
                <a:avLst>
                  <a:gd name="adj" fmla="val 50000"/>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lnSpc>
                    <a:spcPct val="120000"/>
                  </a:lnSpc>
                </a:pPr>
                <a:r>
                  <a:rPr lang="en-US" altLang="zh-CN" sz="1400" dirty="0">
                    <a:solidFill>
                      <a:schemeClr val="bg1"/>
                    </a:solidFill>
                    <a:latin typeface="Lato Medium" panose="020F0502020204030203" pitchFamily="34" charset="0"/>
                    <a:ea typeface="Lato Medium" panose="020F0502020204030203" pitchFamily="34" charset="0"/>
                    <a:cs typeface="Lato Medium" panose="020F0502020204030203" pitchFamily="34" charset="0"/>
                    <a:sym typeface="+mn-lt"/>
                  </a:rPr>
                  <a:t>STEP 02</a:t>
                </a:r>
                <a:endParaRPr lang="zh-CN" altLang="en-US" sz="1400" dirty="0">
                  <a:solidFill>
                    <a:schemeClr val="bg1"/>
                  </a:solidFill>
                  <a:latin typeface="Lato Medium" panose="020F0502020204030203" pitchFamily="34" charset="0"/>
                  <a:ea typeface="微软雅黑" panose="020B0503020204020204" pitchFamily="34" charset="-122"/>
                  <a:cs typeface="Lato Medium" panose="020F0502020204030203" pitchFamily="34" charset="0"/>
                  <a:sym typeface="+mn-lt"/>
                </a:endParaRPr>
              </a:p>
            </p:txBody>
          </p:sp>
          <p:sp>
            <p:nvSpPr>
              <p:cNvPr id="22" name="文本框 74"/>
              <p:cNvSpPr txBox="1"/>
              <p:nvPr/>
            </p:nvSpPr>
            <p:spPr>
              <a:xfrm>
                <a:off x="1237970" y="3748726"/>
                <a:ext cx="2179628" cy="135626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mn-lt"/>
                  </a:rPr>
                  <a:t>点击输入您的内容，或者通过复制您的文本后，再此框中选择粘贴。请言简意赅，简单说明即可</a:t>
                </a:r>
                <a:endPar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mn-lt"/>
                </a:endParaRPr>
              </a:p>
            </p:txBody>
          </p:sp>
        </p:grpSp>
        <p:grpSp>
          <p:nvGrpSpPr>
            <p:cNvPr id="10" name="组合 9"/>
            <p:cNvGrpSpPr/>
            <p:nvPr/>
          </p:nvGrpSpPr>
          <p:grpSpPr>
            <a:xfrm>
              <a:off x="8642234" y="2824066"/>
              <a:ext cx="2419350" cy="3131510"/>
              <a:chOff x="1118109" y="2929904"/>
              <a:chExt cx="2419350" cy="3131510"/>
            </a:xfrm>
          </p:grpSpPr>
          <p:sp>
            <p:nvSpPr>
              <p:cNvPr id="11" name="矩形 10"/>
              <p:cNvSpPr/>
              <p:nvPr/>
            </p:nvSpPr>
            <p:spPr>
              <a:xfrm>
                <a:off x="1119022" y="2929906"/>
                <a:ext cx="2417524" cy="3131508"/>
              </a:xfrm>
              <a:prstGeom prst="rect">
                <a:avLst/>
              </a:prstGeom>
              <a:solidFill>
                <a:schemeClr val="bg1">
                  <a:lumMod val="95000"/>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nvGrpSpPr>
              <p:cNvPr id="12" name="组合 11"/>
              <p:cNvGrpSpPr/>
              <p:nvPr/>
            </p:nvGrpSpPr>
            <p:grpSpPr>
              <a:xfrm>
                <a:off x="1118109" y="2929904"/>
                <a:ext cx="2419350" cy="724780"/>
                <a:chOff x="1104900" y="2076450"/>
                <a:chExt cx="2419350" cy="1143000"/>
              </a:xfrm>
              <a:solidFill>
                <a:srgbClr val="2D2B36"/>
              </a:solidFill>
            </p:grpSpPr>
            <p:sp>
              <p:nvSpPr>
                <p:cNvPr id="16" name="矩形 15"/>
                <p:cNvSpPr/>
                <p:nvPr/>
              </p:nvSpPr>
              <p:spPr>
                <a:xfrm>
                  <a:off x="1104900" y="2076450"/>
                  <a:ext cx="2419350" cy="876300"/>
                </a:xfrm>
                <a:prstGeom prst="rect">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17" name="等腰三角形 16"/>
                <p:cNvSpPr/>
                <p:nvPr/>
              </p:nvSpPr>
              <p:spPr>
                <a:xfrm rot="10800000">
                  <a:off x="1924050" y="2533650"/>
                  <a:ext cx="723900" cy="685800"/>
                </a:xfrm>
                <a:prstGeom prst="triangle">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sp>
            <p:nvSpPr>
              <p:cNvPr id="13" name="文本框 65"/>
              <p:cNvSpPr txBox="1"/>
              <p:nvPr/>
            </p:nvSpPr>
            <p:spPr>
              <a:xfrm>
                <a:off x="1435828" y="2965178"/>
                <a:ext cx="1783912"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dirty="0">
                    <a:solidFill>
                      <a:schemeClr val="bg1"/>
                    </a:solidFill>
                    <a:latin typeface="微软雅黑" panose="020B0503020204020204" pitchFamily="34" charset="-122"/>
                    <a:ea typeface="微软雅黑" panose="020B0503020204020204" pitchFamily="34" charset="-122"/>
                    <a:cs typeface="OPPOSans R" panose="00020600040101010101" pitchFamily="18" charset="-122"/>
                    <a:sym typeface="+mn-lt"/>
                  </a:rPr>
                  <a:t>输入标题</a:t>
                </a:r>
                <a:endParaRPr lang="zh-CN" altLang="en-US" sz="2400" b="1" dirty="0">
                  <a:solidFill>
                    <a:schemeClr val="bg1"/>
                  </a:solidFill>
                  <a:latin typeface="微软雅黑" panose="020B0503020204020204" pitchFamily="34" charset="-122"/>
                  <a:ea typeface="微软雅黑" panose="020B0503020204020204" pitchFamily="34" charset="-122"/>
                  <a:cs typeface="OPPOSans R" panose="00020600040101010101" pitchFamily="18" charset="-122"/>
                  <a:sym typeface="+mn-lt"/>
                </a:endParaRPr>
              </a:p>
            </p:txBody>
          </p:sp>
          <p:sp>
            <p:nvSpPr>
              <p:cNvPr id="14" name="矩形: 圆角 13"/>
              <p:cNvSpPr/>
              <p:nvPr/>
            </p:nvSpPr>
            <p:spPr>
              <a:xfrm>
                <a:off x="1652710" y="5296074"/>
                <a:ext cx="1350149" cy="399723"/>
              </a:xfrm>
              <a:prstGeom prst="roundRect">
                <a:avLst>
                  <a:gd name="adj" fmla="val 50000"/>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lnSpc>
                    <a:spcPct val="120000"/>
                  </a:lnSpc>
                </a:pPr>
                <a:r>
                  <a:rPr lang="en-US" altLang="zh-CN" sz="1400" dirty="0">
                    <a:solidFill>
                      <a:schemeClr val="bg1"/>
                    </a:solidFill>
                    <a:latin typeface="Lato Medium" panose="020F0502020204030203" pitchFamily="34" charset="0"/>
                    <a:ea typeface="Lato Medium" panose="020F0502020204030203" pitchFamily="34" charset="0"/>
                    <a:cs typeface="Lato Medium" panose="020F0502020204030203" pitchFamily="34" charset="0"/>
                    <a:sym typeface="+mn-lt"/>
                  </a:rPr>
                  <a:t>STEP 04</a:t>
                </a:r>
                <a:endParaRPr lang="zh-CN" altLang="en-US" sz="1400" dirty="0">
                  <a:solidFill>
                    <a:schemeClr val="bg1"/>
                  </a:solidFill>
                  <a:latin typeface="Lato Medium" panose="020F0502020204030203" pitchFamily="34" charset="0"/>
                  <a:ea typeface="微软雅黑" panose="020B0503020204020204" pitchFamily="34" charset="-122"/>
                  <a:cs typeface="Lato Medium" panose="020F0502020204030203" pitchFamily="34" charset="0"/>
                  <a:sym typeface="+mn-lt"/>
                </a:endParaRPr>
              </a:p>
            </p:txBody>
          </p:sp>
          <p:sp>
            <p:nvSpPr>
              <p:cNvPr id="15" name="文本框 67"/>
              <p:cNvSpPr txBox="1"/>
              <p:nvPr/>
            </p:nvSpPr>
            <p:spPr>
              <a:xfrm>
                <a:off x="1237970" y="3748726"/>
                <a:ext cx="2179628" cy="135626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mn-lt"/>
                  </a:rPr>
                  <a:t>点击输入您的内容，或者通过复制您的文本后，再此框中选择粘贴。请言简意赅，简单说明即可</a:t>
                </a:r>
                <a:endPar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mn-lt"/>
                </a:endParaRPr>
              </a:p>
            </p:txBody>
          </p:sp>
        </p:grpSp>
      </p:gr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EC77227B-A846-4CCF-A1B0-BACEABE2B36C}" type="datetime1">
              <a:rPr lang="zh-CN" altLang="en-US" smtClean="0"/>
            </a:fld>
            <a:endParaRPr lang="zh-CN" altLang="en-US" dirty="0"/>
          </a:p>
        </p:txBody>
      </p:sp>
      <p:sp>
        <p:nvSpPr>
          <p:cNvPr id="4" name="灯片编号占位符 3"/>
          <p:cNvSpPr>
            <a:spLocks noGrp="1"/>
          </p:cNvSpPr>
          <p:nvPr>
            <p:ph type="sldNum" sz="quarter" idx="11"/>
          </p:nvPr>
        </p:nvSpPr>
        <p:spPr/>
        <p:txBody>
          <a:bodyPr/>
          <a:lstStyle/>
          <a:p>
            <a:fld id="{D719EC7C-99FD-49AB-95FC-6779324E7E4F}" type="slidenum">
              <a:rPr lang="zh-CN" altLang="en-US" smtClean="0"/>
            </a:fld>
            <a:endParaRPr lang="zh-CN" altLang="en-US" dirty="0"/>
          </a:p>
        </p:txBody>
      </p:sp>
      <p:sp>
        <p:nvSpPr>
          <p:cNvPr id="5" name="页脚占位符 4"/>
          <p:cNvSpPr>
            <a:spLocks noGrp="1"/>
          </p:cNvSpPr>
          <p:nvPr>
            <p:ph type="ftr" sz="quarter" idx="12"/>
          </p:nvPr>
        </p:nvSpPr>
        <p:spPr/>
        <p:txBody>
          <a:bodyPr/>
          <a:lstStyle/>
          <a:p>
            <a:endParaRPr lang="zh-CN" altLang="en-US" dirty="0"/>
          </a:p>
        </p:txBody>
      </p:sp>
      <p:grpSp>
        <p:nvGrpSpPr>
          <p:cNvPr id="37" name="组合 36"/>
          <p:cNvGrpSpPr/>
          <p:nvPr userDrawn="1"/>
        </p:nvGrpSpPr>
        <p:grpSpPr>
          <a:xfrm>
            <a:off x="8074315" y="4063852"/>
            <a:ext cx="3201854" cy="1542228"/>
            <a:chOff x="8141407" y="3806531"/>
            <a:chExt cx="3201854" cy="1542228"/>
          </a:xfrm>
        </p:grpSpPr>
        <p:sp>
          <p:nvSpPr>
            <p:cNvPr id="90" name="9"/>
            <p:cNvSpPr/>
            <p:nvPr/>
          </p:nvSpPr>
          <p:spPr>
            <a:xfrm>
              <a:off x="8141407" y="3806531"/>
              <a:ext cx="2115852"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91" name="10"/>
            <p:cNvSpPr/>
            <p:nvPr/>
          </p:nvSpPr>
          <p:spPr>
            <a:xfrm>
              <a:off x="8141407" y="4315656"/>
              <a:ext cx="3201854" cy="103310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1"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点击输入您的内容，或通过复制您的文本后，到此框中选择粘贴。请言简意赅，简单说明即可，不必繁琐。</a:t>
              </a:r>
              <a:endPar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grpSp>
      <p:grpSp>
        <p:nvGrpSpPr>
          <p:cNvPr id="38" name="组合 37"/>
          <p:cNvGrpSpPr/>
          <p:nvPr userDrawn="1"/>
        </p:nvGrpSpPr>
        <p:grpSpPr>
          <a:xfrm>
            <a:off x="915831" y="4063852"/>
            <a:ext cx="3201854" cy="1542228"/>
            <a:chOff x="8141407" y="3806531"/>
            <a:chExt cx="3201854" cy="1542228"/>
          </a:xfrm>
        </p:grpSpPr>
        <p:sp>
          <p:nvSpPr>
            <p:cNvPr id="88" name="9"/>
            <p:cNvSpPr/>
            <p:nvPr/>
          </p:nvSpPr>
          <p:spPr>
            <a:xfrm>
              <a:off x="9227409" y="3806531"/>
              <a:ext cx="2115852"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89" name="10"/>
            <p:cNvSpPr/>
            <p:nvPr/>
          </p:nvSpPr>
          <p:spPr>
            <a:xfrm>
              <a:off x="8141407" y="4315656"/>
              <a:ext cx="3201854" cy="103310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1"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点击输入您的内容，或通过复制您的文本后，到此框中选择粘贴。请言简意赅，简单说明即可，不必繁琐。</a:t>
              </a:r>
              <a:endPar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grpSp>
      <p:grpSp>
        <p:nvGrpSpPr>
          <p:cNvPr id="39" name="组合 38"/>
          <p:cNvGrpSpPr/>
          <p:nvPr userDrawn="1"/>
        </p:nvGrpSpPr>
        <p:grpSpPr>
          <a:xfrm>
            <a:off x="3627004" y="1311339"/>
            <a:ext cx="5034027" cy="1219063"/>
            <a:chOff x="8141406" y="3806531"/>
            <a:chExt cx="5034027" cy="1219063"/>
          </a:xfrm>
        </p:grpSpPr>
        <p:sp>
          <p:nvSpPr>
            <p:cNvPr id="86" name="9"/>
            <p:cNvSpPr/>
            <p:nvPr/>
          </p:nvSpPr>
          <p:spPr>
            <a:xfrm>
              <a:off x="9600493" y="3806531"/>
              <a:ext cx="2115852" cy="46166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en-US" altLang="ko-KR"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87" name="10"/>
            <p:cNvSpPr/>
            <p:nvPr/>
          </p:nvSpPr>
          <p:spPr>
            <a:xfrm>
              <a:off x="8141406" y="4315656"/>
              <a:ext cx="5034027" cy="70993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点击输入您的内容，或通过复制您的文本后，到此框中选择粘贴。请言简意赅，简单说明即可，不必繁琐。</a:t>
              </a:r>
              <a:endPar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grpSp>
      <p:grpSp>
        <p:nvGrpSpPr>
          <p:cNvPr id="44" name="Group 4"/>
          <p:cNvGrpSpPr/>
          <p:nvPr userDrawn="1"/>
        </p:nvGrpSpPr>
        <p:grpSpPr>
          <a:xfrm>
            <a:off x="4376420" y="2482850"/>
            <a:ext cx="3438525" cy="3311525"/>
            <a:chOff x="4200186" y="2320894"/>
            <a:chExt cx="3791627" cy="3651116"/>
          </a:xfrm>
        </p:grpSpPr>
        <p:sp>
          <p:nvSpPr>
            <p:cNvPr id="48" name="Rounded Rectangle 6"/>
            <p:cNvSpPr/>
            <p:nvPr/>
          </p:nvSpPr>
          <p:spPr>
            <a:xfrm flipH="1">
              <a:off x="4214254" y="4850056"/>
              <a:ext cx="3777559" cy="914400"/>
            </a:xfrm>
            <a:prstGeom prst="roundRect">
              <a:avLst>
                <a:gd name="adj" fmla="val 50000"/>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lnSpc>
                  <a:spcPct val="120000"/>
                </a:lnSpc>
              </a:pPr>
              <a:endParaRPr lang="en-GB" sz="900" dirty="0">
                <a:solidFill>
                  <a:schemeClr val="tx1">
                    <a:lumMod val="75000"/>
                    <a:lumOff val="25000"/>
                  </a:schemeClr>
                </a:solidFill>
                <a:latin typeface="微软雅黑" panose="020B0503020204020204" pitchFamily="34" charset="-122"/>
                <a:ea typeface="微软雅黑" panose="020B0503020204020204" pitchFamily="34" charset="-122"/>
                <a:cs typeface="OPPOSans B" panose="00020600040101010101" pitchFamily="18" charset="-122"/>
                <a:sym typeface="+mn-lt"/>
              </a:endParaRPr>
            </a:p>
          </p:txBody>
        </p:sp>
        <p:sp>
          <p:nvSpPr>
            <p:cNvPr id="49" name="Rounded Rectangle 5"/>
            <p:cNvSpPr/>
            <p:nvPr/>
          </p:nvSpPr>
          <p:spPr>
            <a:xfrm rot="3492391" flipH="1">
              <a:off x="4991307" y="3689252"/>
              <a:ext cx="3651116" cy="914400"/>
            </a:xfrm>
            <a:prstGeom prst="roundRect">
              <a:avLst>
                <a:gd name="adj" fmla="val 50000"/>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lnSpc>
                  <a:spcPct val="120000"/>
                </a:lnSpc>
              </a:pPr>
              <a:endParaRPr lang="en-GB" sz="900" dirty="0">
                <a:solidFill>
                  <a:schemeClr val="tx1">
                    <a:lumMod val="75000"/>
                    <a:lumOff val="25000"/>
                  </a:schemeClr>
                </a:solidFill>
                <a:latin typeface="微软雅黑" panose="020B0503020204020204" pitchFamily="34" charset="-122"/>
                <a:ea typeface="微软雅黑" panose="020B0503020204020204" pitchFamily="34" charset="-122"/>
                <a:cs typeface="OPPOSans B" panose="00020600040101010101" pitchFamily="18" charset="-122"/>
                <a:sym typeface="+mn-lt"/>
              </a:endParaRPr>
            </a:p>
          </p:txBody>
        </p:sp>
        <p:sp>
          <p:nvSpPr>
            <p:cNvPr id="81" name="Rounded Rectangle 3"/>
            <p:cNvSpPr/>
            <p:nvPr/>
          </p:nvSpPr>
          <p:spPr>
            <a:xfrm rot="18107609">
              <a:off x="3556490" y="3689252"/>
              <a:ext cx="3651116" cy="9144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lnSpc>
                  <a:spcPct val="120000"/>
                </a:lnSpc>
              </a:pPr>
              <a:endParaRPr lang="en-GB" sz="900" dirty="0">
                <a:solidFill>
                  <a:schemeClr val="tx1">
                    <a:lumMod val="75000"/>
                    <a:lumOff val="25000"/>
                  </a:schemeClr>
                </a:solidFill>
                <a:latin typeface="微软雅黑" panose="020B0503020204020204" pitchFamily="34" charset="-122"/>
                <a:ea typeface="微软雅黑" panose="020B0503020204020204" pitchFamily="34" charset="-122"/>
                <a:cs typeface="OPPOSans B" panose="00020600040101010101" pitchFamily="18" charset="-122"/>
                <a:sym typeface="+mn-lt"/>
              </a:endParaRPr>
            </a:p>
          </p:txBody>
        </p:sp>
        <p:sp>
          <p:nvSpPr>
            <p:cNvPr id="82" name="Rounded Rectangle 9"/>
            <p:cNvSpPr/>
            <p:nvPr/>
          </p:nvSpPr>
          <p:spPr>
            <a:xfrm flipH="1">
              <a:off x="4200186" y="4850056"/>
              <a:ext cx="1948760" cy="914400"/>
            </a:xfrm>
            <a:prstGeom prst="roundRect">
              <a:avLst>
                <a:gd name="adj" fmla="val 50000"/>
              </a:avLst>
            </a:prstGeom>
            <a:solidFill>
              <a:srgbClr val="7E7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lnSpc>
                  <a:spcPct val="120000"/>
                </a:lnSpc>
              </a:pPr>
              <a:endParaRPr lang="en-GB" sz="900" dirty="0">
                <a:solidFill>
                  <a:schemeClr val="tx1">
                    <a:lumMod val="75000"/>
                    <a:lumOff val="25000"/>
                  </a:schemeClr>
                </a:solidFill>
                <a:latin typeface="微软雅黑" panose="020B0503020204020204" pitchFamily="34" charset="-122"/>
                <a:ea typeface="微软雅黑" panose="020B0503020204020204" pitchFamily="34" charset="-122"/>
                <a:cs typeface="OPPOSans B" panose="00020600040101010101" pitchFamily="18" charset="-122"/>
                <a:sym typeface="+mn-lt"/>
              </a:endParaRPr>
            </a:p>
          </p:txBody>
        </p:sp>
        <p:sp>
          <p:nvSpPr>
            <p:cNvPr id="83" name="Oval 13"/>
            <p:cNvSpPr/>
            <p:nvPr/>
          </p:nvSpPr>
          <p:spPr>
            <a:xfrm>
              <a:off x="5725181" y="2613073"/>
              <a:ext cx="755703" cy="7557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lnSpc>
                  <a:spcPct val="120000"/>
                </a:lnSpc>
              </a:pPr>
              <a:endParaRPr lang="en-GB" sz="900" dirty="0">
                <a:solidFill>
                  <a:schemeClr val="tx1">
                    <a:lumMod val="75000"/>
                    <a:lumOff val="25000"/>
                  </a:schemeClr>
                </a:solidFill>
                <a:latin typeface="微软雅黑" panose="020B0503020204020204" pitchFamily="34" charset="-122"/>
                <a:ea typeface="微软雅黑" panose="020B0503020204020204" pitchFamily="34" charset="-122"/>
                <a:cs typeface="OPPOSans B" panose="00020600040101010101" pitchFamily="18" charset="-122"/>
                <a:sym typeface="+mn-lt"/>
              </a:endParaRPr>
            </a:p>
          </p:txBody>
        </p:sp>
        <p:sp>
          <p:nvSpPr>
            <p:cNvPr id="84" name="Oval 14"/>
            <p:cNvSpPr/>
            <p:nvPr/>
          </p:nvSpPr>
          <p:spPr>
            <a:xfrm>
              <a:off x="4297730" y="4929404"/>
              <a:ext cx="755703" cy="7557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lnSpc>
                  <a:spcPct val="120000"/>
                </a:lnSpc>
              </a:pPr>
              <a:endParaRPr lang="en-GB" sz="900" dirty="0">
                <a:solidFill>
                  <a:schemeClr val="tx1">
                    <a:lumMod val="75000"/>
                    <a:lumOff val="25000"/>
                  </a:schemeClr>
                </a:solidFill>
                <a:latin typeface="微软雅黑" panose="020B0503020204020204" pitchFamily="34" charset="-122"/>
                <a:ea typeface="微软雅黑" panose="020B0503020204020204" pitchFamily="34" charset="-122"/>
                <a:cs typeface="OPPOSans B" panose="00020600040101010101" pitchFamily="18" charset="-122"/>
                <a:sym typeface="+mn-lt"/>
              </a:endParaRPr>
            </a:p>
          </p:txBody>
        </p:sp>
        <p:sp>
          <p:nvSpPr>
            <p:cNvPr id="85" name="Oval 15"/>
            <p:cNvSpPr/>
            <p:nvPr/>
          </p:nvSpPr>
          <p:spPr>
            <a:xfrm>
              <a:off x="7164059" y="4930934"/>
              <a:ext cx="755703" cy="7557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lnSpc>
                  <a:spcPct val="120000"/>
                </a:lnSpc>
              </a:pPr>
              <a:endParaRPr lang="en-GB" sz="900" dirty="0">
                <a:solidFill>
                  <a:schemeClr val="tx1">
                    <a:lumMod val="75000"/>
                    <a:lumOff val="25000"/>
                  </a:schemeClr>
                </a:solidFill>
                <a:latin typeface="微软雅黑" panose="020B0503020204020204" pitchFamily="34" charset="-122"/>
                <a:ea typeface="微软雅黑" panose="020B0503020204020204" pitchFamily="34" charset="-122"/>
                <a:cs typeface="OPPOSans B" panose="00020600040101010101" pitchFamily="18" charset="-122"/>
                <a:sym typeface="+mn-lt"/>
              </a:endParaRPr>
            </a:p>
          </p:txBody>
        </p:sp>
      </p:grpSp>
      <p:pic>
        <p:nvPicPr>
          <p:cNvPr id="27" name="图形 6"/>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561205" y="4952365"/>
            <a:ext cx="485140" cy="474345"/>
          </a:xfrm>
          <a:prstGeom prst="rect">
            <a:avLst/>
          </a:prstGeom>
        </p:spPr>
      </p:pic>
      <p:pic>
        <p:nvPicPr>
          <p:cNvPr id="28" name="图形 8"/>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876290" y="2839720"/>
            <a:ext cx="445770" cy="503555"/>
          </a:xfrm>
          <a:prstGeom prst="rect">
            <a:avLst/>
          </a:prstGeom>
        </p:spPr>
      </p:pic>
      <p:pic>
        <p:nvPicPr>
          <p:cNvPr id="29" name="图形 10"/>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7192645" y="4963160"/>
            <a:ext cx="454025" cy="444500"/>
          </a:xfrm>
          <a:prstGeom prst="rect">
            <a:avLst/>
          </a:prstGeom>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EC77227B-A846-4CCF-A1B0-BACEABE2B36C}" type="datetime1">
              <a:rPr lang="zh-CN" altLang="en-US" smtClean="0"/>
            </a:fld>
            <a:endParaRPr lang="zh-CN" altLang="en-US" dirty="0"/>
          </a:p>
        </p:txBody>
      </p:sp>
      <p:sp>
        <p:nvSpPr>
          <p:cNvPr id="4" name="灯片编号占位符 3"/>
          <p:cNvSpPr>
            <a:spLocks noGrp="1"/>
          </p:cNvSpPr>
          <p:nvPr>
            <p:ph type="sldNum" sz="quarter" idx="11"/>
          </p:nvPr>
        </p:nvSpPr>
        <p:spPr/>
        <p:txBody>
          <a:bodyPr/>
          <a:lstStyle/>
          <a:p>
            <a:fld id="{D719EC7C-99FD-49AB-95FC-6779324E7E4F}" type="slidenum">
              <a:rPr lang="zh-CN" altLang="en-US" smtClean="0"/>
            </a:fld>
            <a:endParaRPr lang="zh-CN" altLang="en-US" dirty="0"/>
          </a:p>
        </p:txBody>
      </p:sp>
      <p:sp>
        <p:nvSpPr>
          <p:cNvPr id="5" name="页脚占位符 4"/>
          <p:cNvSpPr>
            <a:spLocks noGrp="1"/>
          </p:cNvSpPr>
          <p:nvPr>
            <p:ph type="ftr" sz="quarter" idx="12"/>
          </p:nvPr>
        </p:nvSpPr>
        <p:spPr/>
        <p:txBody>
          <a:bodyPr/>
          <a:lstStyle/>
          <a:p>
            <a:endParaRPr lang="zh-CN" altLang="en-US" dirty="0"/>
          </a:p>
        </p:txBody>
      </p:sp>
      <p:grpSp>
        <p:nvGrpSpPr>
          <p:cNvPr id="6" name="组合 5"/>
          <p:cNvGrpSpPr/>
          <p:nvPr userDrawn="1"/>
        </p:nvGrpSpPr>
        <p:grpSpPr>
          <a:xfrm>
            <a:off x="490301" y="1835740"/>
            <a:ext cx="6081295" cy="3771078"/>
            <a:chOff x="842322" y="1882723"/>
            <a:chExt cx="6081295" cy="3771078"/>
          </a:xfrm>
        </p:grpSpPr>
        <p:sp>
          <p:nvSpPr>
            <p:cNvPr id="7" name="流程图: 数据 5"/>
            <p:cNvSpPr/>
            <p:nvPr/>
          </p:nvSpPr>
          <p:spPr>
            <a:xfrm>
              <a:off x="1750483" y="2174001"/>
              <a:ext cx="2370667" cy="1280584"/>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1" fmla="*/ 0 w 13871"/>
                <a:gd name="connsiteY0-2" fmla="*/ 10000 h 10000"/>
                <a:gd name="connsiteX1-3" fmla="*/ 2000 w 13871"/>
                <a:gd name="connsiteY1-4" fmla="*/ 0 h 10000"/>
                <a:gd name="connsiteX2-5" fmla="*/ 13871 w 13871"/>
                <a:gd name="connsiteY2-6" fmla="*/ 2910 h 10000"/>
                <a:gd name="connsiteX3-7" fmla="*/ 8000 w 13871"/>
                <a:gd name="connsiteY3-8" fmla="*/ 10000 h 10000"/>
                <a:gd name="connsiteX4-9" fmla="*/ 0 w 13871"/>
                <a:gd name="connsiteY4-10" fmla="*/ 10000 h 10000"/>
                <a:gd name="connsiteX0-11" fmla="*/ 0 w 13871"/>
                <a:gd name="connsiteY0-12" fmla="*/ 8360 h 8360"/>
                <a:gd name="connsiteX1-13" fmla="*/ 11153 w 13871"/>
                <a:gd name="connsiteY1-14" fmla="*/ 0 h 8360"/>
                <a:gd name="connsiteX2-15" fmla="*/ 13871 w 13871"/>
                <a:gd name="connsiteY2-16" fmla="*/ 1270 h 8360"/>
                <a:gd name="connsiteX3-17" fmla="*/ 8000 w 13871"/>
                <a:gd name="connsiteY3-18" fmla="*/ 8360 h 8360"/>
                <a:gd name="connsiteX4-19" fmla="*/ 0 w 13871"/>
                <a:gd name="connsiteY4-20" fmla="*/ 8360 h 8360"/>
                <a:gd name="connsiteX0-21" fmla="*/ 0 w 16221"/>
                <a:gd name="connsiteY0-22" fmla="*/ 5063 h 10000"/>
                <a:gd name="connsiteX1-23" fmla="*/ 14262 w 16221"/>
                <a:gd name="connsiteY1-24" fmla="*/ 0 h 10000"/>
                <a:gd name="connsiteX2-25" fmla="*/ 16221 w 16221"/>
                <a:gd name="connsiteY2-26" fmla="*/ 1519 h 10000"/>
                <a:gd name="connsiteX3-27" fmla="*/ 11988 w 16221"/>
                <a:gd name="connsiteY3-28" fmla="*/ 10000 h 10000"/>
                <a:gd name="connsiteX4-29" fmla="*/ 0 w 16221"/>
                <a:gd name="connsiteY4-30" fmla="*/ 5063 h 10000"/>
                <a:gd name="connsiteX0-31" fmla="*/ 0 w 16221"/>
                <a:gd name="connsiteY0-32" fmla="*/ 7246 h 12183"/>
                <a:gd name="connsiteX1-33" fmla="*/ 10250 w 16221"/>
                <a:gd name="connsiteY1-34" fmla="*/ 0 h 12183"/>
                <a:gd name="connsiteX2-35" fmla="*/ 16221 w 16221"/>
                <a:gd name="connsiteY2-36" fmla="*/ 3702 h 12183"/>
                <a:gd name="connsiteX3-37" fmla="*/ 11988 w 16221"/>
                <a:gd name="connsiteY3-38" fmla="*/ 12183 h 12183"/>
                <a:gd name="connsiteX4-39" fmla="*/ 0 w 16221"/>
                <a:gd name="connsiteY4-40" fmla="*/ 7246 h 12183"/>
                <a:gd name="connsiteX0-41" fmla="*/ 0 w 16221"/>
                <a:gd name="connsiteY0-42" fmla="*/ 7246 h 13132"/>
                <a:gd name="connsiteX1-43" fmla="*/ 10250 w 16221"/>
                <a:gd name="connsiteY1-44" fmla="*/ 0 h 13132"/>
                <a:gd name="connsiteX2-45" fmla="*/ 16221 w 16221"/>
                <a:gd name="connsiteY2-46" fmla="*/ 3702 h 13132"/>
                <a:gd name="connsiteX3-47" fmla="*/ 3412 w 16221"/>
                <a:gd name="connsiteY3-48" fmla="*/ 13132 h 13132"/>
                <a:gd name="connsiteX4-49" fmla="*/ 0 w 16221"/>
                <a:gd name="connsiteY4-50" fmla="*/ 7246 h 13132"/>
                <a:gd name="connsiteX0-51" fmla="*/ 0 w 16279"/>
                <a:gd name="connsiteY0-52" fmla="*/ 7246 h 13132"/>
                <a:gd name="connsiteX1-53" fmla="*/ 10250 w 16279"/>
                <a:gd name="connsiteY1-54" fmla="*/ 0 h 13132"/>
                <a:gd name="connsiteX2-55" fmla="*/ 16279 w 16279"/>
                <a:gd name="connsiteY2-56" fmla="*/ 3765 h 13132"/>
                <a:gd name="connsiteX3-57" fmla="*/ 3412 w 16279"/>
                <a:gd name="connsiteY3-58" fmla="*/ 13132 h 13132"/>
                <a:gd name="connsiteX4-59" fmla="*/ 0 w 16279"/>
                <a:gd name="connsiteY4-60" fmla="*/ 7246 h 13132"/>
                <a:gd name="connsiteX0-61" fmla="*/ 0 w 16301"/>
                <a:gd name="connsiteY0-62" fmla="*/ 7246 h 13132"/>
                <a:gd name="connsiteX1-63" fmla="*/ 10250 w 16301"/>
                <a:gd name="connsiteY1-64" fmla="*/ 0 h 13132"/>
                <a:gd name="connsiteX2-65" fmla="*/ 16301 w 16301"/>
                <a:gd name="connsiteY2-66" fmla="*/ 3812 h 13132"/>
                <a:gd name="connsiteX3-67" fmla="*/ 3412 w 16301"/>
                <a:gd name="connsiteY3-68" fmla="*/ 13132 h 13132"/>
                <a:gd name="connsiteX4-69" fmla="*/ 0 w 16301"/>
                <a:gd name="connsiteY4-70" fmla="*/ 7246 h 13132"/>
                <a:gd name="connsiteX0-71" fmla="*/ 0 w 16366"/>
                <a:gd name="connsiteY0-72" fmla="*/ 7246 h 13132"/>
                <a:gd name="connsiteX1-73" fmla="*/ 10250 w 16366"/>
                <a:gd name="connsiteY1-74" fmla="*/ 0 h 13132"/>
                <a:gd name="connsiteX2-75" fmla="*/ 16366 w 16366"/>
                <a:gd name="connsiteY2-76" fmla="*/ 3836 h 13132"/>
                <a:gd name="connsiteX3-77" fmla="*/ 3412 w 16366"/>
                <a:gd name="connsiteY3-78" fmla="*/ 13132 h 13132"/>
                <a:gd name="connsiteX4-79" fmla="*/ 0 w 16366"/>
                <a:gd name="connsiteY4-80" fmla="*/ 7246 h 1313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366" h="13132">
                  <a:moveTo>
                    <a:pt x="0" y="7246"/>
                  </a:moveTo>
                  <a:lnTo>
                    <a:pt x="10250" y="0"/>
                  </a:lnTo>
                  <a:lnTo>
                    <a:pt x="16366" y="3836"/>
                  </a:lnTo>
                  <a:lnTo>
                    <a:pt x="3412" y="13132"/>
                  </a:lnTo>
                  <a:lnTo>
                    <a:pt x="0" y="7246"/>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9200">
                <a:defRPr/>
              </a:pP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Calibri" panose="020F0502020204030204" pitchFamily="34" charset="0"/>
              </a:endParaRPr>
            </a:p>
          </p:txBody>
        </p:sp>
        <p:sp>
          <p:nvSpPr>
            <p:cNvPr id="8" name="流程图: 数据 5"/>
            <p:cNvSpPr/>
            <p:nvPr/>
          </p:nvSpPr>
          <p:spPr>
            <a:xfrm>
              <a:off x="2690283" y="3209052"/>
              <a:ext cx="2370667" cy="1280583"/>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1" fmla="*/ 0 w 13871"/>
                <a:gd name="connsiteY0-2" fmla="*/ 10000 h 10000"/>
                <a:gd name="connsiteX1-3" fmla="*/ 2000 w 13871"/>
                <a:gd name="connsiteY1-4" fmla="*/ 0 h 10000"/>
                <a:gd name="connsiteX2-5" fmla="*/ 13871 w 13871"/>
                <a:gd name="connsiteY2-6" fmla="*/ 2910 h 10000"/>
                <a:gd name="connsiteX3-7" fmla="*/ 8000 w 13871"/>
                <a:gd name="connsiteY3-8" fmla="*/ 10000 h 10000"/>
                <a:gd name="connsiteX4-9" fmla="*/ 0 w 13871"/>
                <a:gd name="connsiteY4-10" fmla="*/ 10000 h 10000"/>
                <a:gd name="connsiteX0-11" fmla="*/ 0 w 13871"/>
                <a:gd name="connsiteY0-12" fmla="*/ 8360 h 8360"/>
                <a:gd name="connsiteX1-13" fmla="*/ 11153 w 13871"/>
                <a:gd name="connsiteY1-14" fmla="*/ 0 h 8360"/>
                <a:gd name="connsiteX2-15" fmla="*/ 13871 w 13871"/>
                <a:gd name="connsiteY2-16" fmla="*/ 1270 h 8360"/>
                <a:gd name="connsiteX3-17" fmla="*/ 8000 w 13871"/>
                <a:gd name="connsiteY3-18" fmla="*/ 8360 h 8360"/>
                <a:gd name="connsiteX4-19" fmla="*/ 0 w 13871"/>
                <a:gd name="connsiteY4-20" fmla="*/ 8360 h 8360"/>
                <a:gd name="connsiteX0-21" fmla="*/ 0 w 16221"/>
                <a:gd name="connsiteY0-22" fmla="*/ 5063 h 10000"/>
                <a:gd name="connsiteX1-23" fmla="*/ 14262 w 16221"/>
                <a:gd name="connsiteY1-24" fmla="*/ 0 h 10000"/>
                <a:gd name="connsiteX2-25" fmla="*/ 16221 w 16221"/>
                <a:gd name="connsiteY2-26" fmla="*/ 1519 h 10000"/>
                <a:gd name="connsiteX3-27" fmla="*/ 11988 w 16221"/>
                <a:gd name="connsiteY3-28" fmla="*/ 10000 h 10000"/>
                <a:gd name="connsiteX4-29" fmla="*/ 0 w 16221"/>
                <a:gd name="connsiteY4-30" fmla="*/ 5063 h 10000"/>
                <a:gd name="connsiteX0-31" fmla="*/ 0 w 16221"/>
                <a:gd name="connsiteY0-32" fmla="*/ 7246 h 12183"/>
                <a:gd name="connsiteX1-33" fmla="*/ 10250 w 16221"/>
                <a:gd name="connsiteY1-34" fmla="*/ 0 h 12183"/>
                <a:gd name="connsiteX2-35" fmla="*/ 16221 w 16221"/>
                <a:gd name="connsiteY2-36" fmla="*/ 3702 h 12183"/>
                <a:gd name="connsiteX3-37" fmla="*/ 11988 w 16221"/>
                <a:gd name="connsiteY3-38" fmla="*/ 12183 h 12183"/>
                <a:gd name="connsiteX4-39" fmla="*/ 0 w 16221"/>
                <a:gd name="connsiteY4-40" fmla="*/ 7246 h 12183"/>
                <a:gd name="connsiteX0-41" fmla="*/ 0 w 16221"/>
                <a:gd name="connsiteY0-42" fmla="*/ 7246 h 13132"/>
                <a:gd name="connsiteX1-43" fmla="*/ 10250 w 16221"/>
                <a:gd name="connsiteY1-44" fmla="*/ 0 h 13132"/>
                <a:gd name="connsiteX2-45" fmla="*/ 16221 w 16221"/>
                <a:gd name="connsiteY2-46" fmla="*/ 3702 h 13132"/>
                <a:gd name="connsiteX3-47" fmla="*/ 3412 w 16221"/>
                <a:gd name="connsiteY3-48" fmla="*/ 13132 h 13132"/>
                <a:gd name="connsiteX4-49" fmla="*/ 0 w 16221"/>
                <a:gd name="connsiteY4-50" fmla="*/ 7246 h 13132"/>
                <a:gd name="connsiteX0-51" fmla="*/ 0 w 16279"/>
                <a:gd name="connsiteY0-52" fmla="*/ 7246 h 13132"/>
                <a:gd name="connsiteX1-53" fmla="*/ 10250 w 16279"/>
                <a:gd name="connsiteY1-54" fmla="*/ 0 h 13132"/>
                <a:gd name="connsiteX2-55" fmla="*/ 16279 w 16279"/>
                <a:gd name="connsiteY2-56" fmla="*/ 3765 h 13132"/>
                <a:gd name="connsiteX3-57" fmla="*/ 3412 w 16279"/>
                <a:gd name="connsiteY3-58" fmla="*/ 13132 h 13132"/>
                <a:gd name="connsiteX4-59" fmla="*/ 0 w 16279"/>
                <a:gd name="connsiteY4-60" fmla="*/ 7246 h 13132"/>
                <a:gd name="connsiteX0-61" fmla="*/ 0 w 16301"/>
                <a:gd name="connsiteY0-62" fmla="*/ 7246 h 13132"/>
                <a:gd name="connsiteX1-63" fmla="*/ 10250 w 16301"/>
                <a:gd name="connsiteY1-64" fmla="*/ 0 h 13132"/>
                <a:gd name="connsiteX2-65" fmla="*/ 16301 w 16301"/>
                <a:gd name="connsiteY2-66" fmla="*/ 3812 h 13132"/>
                <a:gd name="connsiteX3-67" fmla="*/ 3412 w 16301"/>
                <a:gd name="connsiteY3-68" fmla="*/ 13132 h 13132"/>
                <a:gd name="connsiteX4-69" fmla="*/ 0 w 16301"/>
                <a:gd name="connsiteY4-70" fmla="*/ 7246 h 13132"/>
                <a:gd name="connsiteX0-71" fmla="*/ 0 w 16366"/>
                <a:gd name="connsiteY0-72" fmla="*/ 7246 h 13132"/>
                <a:gd name="connsiteX1-73" fmla="*/ 10250 w 16366"/>
                <a:gd name="connsiteY1-74" fmla="*/ 0 h 13132"/>
                <a:gd name="connsiteX2-75" fmla="*/ 16366 w 16366"/>
                <a:gd name="connsiteY2-76" fmla="*/ 3836 h 13132"/>
                <a:gd name="connsiteX3-77" fmla="*/ 3412 w 16366"/>
                <a:gd name="connsiteY3-78" fmla="*/ 13132 h 13132"/>
                <a:gd name="connsiteX4-79" fmla="*/ 0 w 16366"/>
                <a:gd name="connsiteY4-80" fmla="*/ 7246 h 1313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366" h="13132">
                  <a:moveTo>
                    <a:pt x="0" y="7246"/>
                  </a:moveTo>
                  <a:lnTo>
                    <a:pt x="10250" y="0"/>
                  </a:lnTo>
                  <a:lnTo>
                    <a:pt x="16366" y="3836"/>
                  </a:lnTo>
                  <a:lnTo>
                    <a:pt x="3412" y="13132"/>
                  </a:lnTo>
                  <a:lnTo>
                    <a:pt x="0" y="7246"/>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9200">
                <a:defRPr/>
              </a:pP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Calibri" panose="020F0502020204030204" pitchFamily="34" charset="0"/>
              </a:endParaRPr>
            </a:p>
          </p:txBody>
        </p:sp>
        <p:sp>
          <p:nvSpPr>
            <p:cNvPr id="9" name="流程图: 数据 5"/>
            <p:cNvSpPr/>
            <p:nvPr/>
          </p:nvSpPr>
          <p:spPr>
            <a:xfrm>
              <a:off x="3621617" y="4241985"/>
              <a:ext cx="2370667" cy="1282700"/>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1" fmla="*/ 0 w 13871"/>
                <a:gd name="connsiteY0-2" fmla="*/ 10000 h 10000"/>
                <a:gd name="connsiteX1-3" fmla="*/ 2000 w 13871"/>
                <a:gd name="connsiteY1-4" fmla="*/ 0 h 10000"/>
                <a:gd name="connsiteX2-5" fmla="*/ 13871 w 13871"/>
                <a:gd name="connsiteY2-6" fmla="*/ 2910 h 10000"/>
                <a:gd name="connsiteX3-7" fmla="*/ 8000 w 13871"/>
                <a:gd name="connsiteY3-8" fmla="*/ 10000 h 10000"/>
                <a:gd name="connsiteX4-9" fmla="*/ 0 w 13871"/>
                <a:gd name="connsiteY4-10" fmla="*/ 10000 h 10000"/>
                <a:gd name="connsiteX0-11" fmla="*/ 0 w 13871"/>
                <a:gd name="connsiteY0-12" fmla="*/ 8360 h 8360"/>
                <a:gd name="connsiteX1-13" fmla="*/ 11153 w 13871"/>
                <a:gd name="connsiteY1-14" fmla="*/ 0 h 8360"/>
                <a:gd name="connsiteX2-15" fmla="*/ 13871 w 13871"/>
                <a:gd name="connsiteY2-16" fmla="*/ 1270 h 8360"/>
                <a:gd name="connsiteX3-17" fmla="*/ 8000 w 13871"/>
                <a:gd name="connsiteY3-18" fmla="*/ 8360 h 8360"/>
                <a:gd name="connsiteX4-19" fmla="*/ 0 w 13871"/>
                <a:gd name="connsiteY4-20" fmla="*/ 8360 h 8360"/>
                <a:gd name="connsiteX0-21" fmla="*/ 0 w 16221"/>
                <a:gd name="connsiteY0-22" fmla="*/ 5063 h 10000"/>
                <a:gd name="connsiteX1-23" fmla="*/ 14262 w 16221"/>
                <a:gd name="connsiteY1-24" fmla="*/ 0 h 10000"/>
                <a:gd name="connsiteX2-25" fmla="*/ 16221 w 16221"/>
                <a:gd name="connsiteY2-26" fmla="*/ 1519 h 10000"/>
                <a:gd name="connsiteX3-27" fmla="*/ 11988 w 16221"/>
                <a:gd name="connsiteY3-28" fmla="*/ 10000 h 10000"/>
                <a:gd name="connsiteX4-29" fmla="*/ 0 w 16221"/>
                <a:gd name="connsiteY4-30" fmla="*/ 5063 h 10000"/>
                <a:gd name="connsiteX0-31" fmla="*/ 0 w 16221"/>
                <a:gd name="connsiteY0-32" fmla="*/ 7246 h 12183"/>
                <a:gd name="connsiteX1-33" fmla="*/ 10250 w 16221"/>
                <a:gd name="connsiteY1-34" fmla="*/ 0 h 12183"/>
                <a:gd name="connsiteX2-35" fmla="*/ 16221 w 16221"/>
                <a:gd name="connsiteY2-36" fmla="*/ 3702 h 12183"/>
                <a:gd name="connsiteX3-37" fmla="*/ 11988 w 16221"/>
                <a:gd name="connsiteY3-38" fmla="*/ 12183 h 12183"/>
                <a:gd name="connsiteX4-39" fmla="*/ 0 w 16221"/>
                <a:gd name="connsiteY4-40" fmla="*/ 7246 h 12183"/>
                <a:gd name="connsiteX0-41" fmla="*/ 0 w 16221"/>
                <a:gd name="connsiteY0-42" fmla="*/ 7246 h 13132"/>
                <a:gd name="connsiteX1-43" fmla="*/ 10250 w 16221"/>
                <a:gd name="connsiteY1-44" fmla="*/ 0 h 13132"/>
                <a:gd name="connsiteX2-45" fmla="*/ 16221 w 16221"/>
                <a:gd name="connsiteY2-46" fmla="*/ 3702 h 13132"/>
                <a:gd name="connsiteX3-47" fmla="*/ 3412 w 16221"/>
                <a:gd name="connsiteY3-48" fmla="*/ 13132 h 13132"/>
                <a:gd name="connsiteX4-49" fmla="*/ 0 w 16221"/>
                <a:gd name="connsiteY4-50" fmla="*/ 7246 h 13132"/>
                <a:gd name="connsiteX0-51" fmla="*/ 0 w 16279"/>
                <a:gd name="connsiteY0-52" fmla="*/ 7246 h 13132"/>
                <a:gd name="connsiteX1-53" fmla="*/ 10250 w 16279"/>
                <a:gd name="connsiteY1-54" fmla="*/ 0 h 13132"/>
                <a:gd name="connsiteX2-55" fmla="*/ 16279 w 16279"/>
                <a:gd name="connsiteY2-56" fmla="*/ 3765 h 13132"/>
                <a:gd name="connsiteX3-57" fmla="*/ 3412 w 16279"/>
                <a:gd name="connsiteY3-58" fmla="*/ 13132 h 13132"/>
                <a:gd name="connsiteX4-59" fmla="*/ 0 w 16279"/>
                <a:gd name="connsiteY4-60" fmla="*/ 7246 h 13132"/>
                <a:gd name="connsiteX0-61" fmla="*/ 0 w 16301"/>
                <a:gd name="connsiteY0-62" fmla="*/ 7246 h 13132"/>
                <a:gd name="connsiteX1-63" fmla="*/ 10250 w 16301"/>
                <a:gd name="connsiteY1-64" fmla="*/ 0 h 13132"/>
                <a:gd name="connsiteX2-65" fmla="*/ 16301 w 16301"/>
                <a:gd name="connsiteY2-66" fmla="*/ 3812 h 13132"/>
                <a:gd name="connsiteX3-67" fmla="*/ 3412 w 16301"/>
                <a:gd name="connsiteY3-68" fmla="*/ 13132 h 13132"/>
                <a:gd name="connsiteX4-69" fmla="*/ 0 w 16301"/>
                <a:gd name="connsiteY4-70" fmla="*/ 7246 h 13132"/>
                <a:gd name="connsiteX0-71" fmla="*/ 0 w 16366"/>
                <a:gd name="connsiteY0-72" fmla="*/ 7246 h 13132"/>
                <a:gd name="connsiteX1-73" fmla="*/ 10250 w 16366"/>
                <a:gd name="connsiteY1-74" fmla="*/ 0 h 13132"/>
                <a:gd name="connsiteX2-75" fmla="*/ 16366 w 16366"/>
                <a:gd name="connsiteY2-76" fmla="*/ 3836 h 13132"/>
                <a:gd name="connsiteX3-77" fmla="*/ 3412 w 16366"/>
                <a:gd name="connsiteY3-78" fmla="*/ 13132 h 13132"/>
                <a:gd name="connsiteX4-79" fmla="*/ 0 w 16366"/>
                <a:gd name="connsiteY4-80" fmla="*/ 7246 h 1313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366" h="13132">
                  <a:moveTo>
                    <a:pt x="0" y="7246"/>
                  </a:moveTo>
                  <a:lnTo>
                    <a:pt x="10250" y="0"/>
                  </a:lnTo>
                  <a:lnTo>
                    <a:pt x="16366" y="3836"/>
                  </a:lnTo>
                  <a:lnTo>
                    <a:pt x="3412" y="13132"/>
                  </a:lnTo>
                  <a:lnTo>
                    <a:pt x="0" y="7246"/>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9200">
                <a:defRPr/>
              </a:pP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Calibri" panose="020F0502020204030204" pitchFamily="34" charset="0"/>
              </a:endParaRPr>
            </a:p>
          </p:txBody>
        </p:sp>
        <p:sp>
          <p:nvSpPr>
            <p:cNvPr id="10" name="矩形 9"/>
            <p:cNvSpPr/>
            <p:nvPr/>
          </p:nvSpPr>
          <p:spPr>
            <a:xfrm flipH="1">
              <a:off x="3621617" y="4948952"/>
              <a:ext cx="3302000" cy="704849"/>
            </a:xfrm>
            <a:prstGeom prst="rect">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12192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11" name="矩形 10"/>
            <p:cNvSpPr/>
            <p:nvPr/>
          </p:nvSpPr>
          <p:spPr>
            <a:xfrm flipH="1">
              <a:off x="2690283" y="3916018"/>
              <a:ext cx="3302000" cy="702733"/>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12192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12" name="矩形 11"/>
            <p:cNvSpPr/>
            <p:nvPr/>
          </p:nvSpPr>
          <p:spPr>
            <a:xfrm flipH="1">
              <a:off x="1758950" y="2880967"/>
              <a:ext cx="3302000" cy="704851"/>
            </a:xfrm>
            <a:prstGeom prst="rect">
              <a:avLst/>
            </a:prstGeom>
            <a:solidFill>
              <a:srgbClr val="D38A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12192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13" name="矩形 12"/>
            <p:cNvSpPr/>
            <p:nvPr/>
          </p:nvSpPr>
          <p:spPr>
            <a:xfrm flipH="1">
              <a:off x="842322" y="1882723"/>
              <a:ext cx="3302000" cy="704849"/>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9200"/>
              <a:r>
                <a:rPr lang="zh-CN" altLang="en-US" sz="2400" b="1" dirty="0">
                  <a:solidFill>
                    <a:schemeClr val="bg1"/>
                  </a:solidFill>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输入标题</a:t>
              </a:r>
              <a:endParaRPr lang="zh-CN" altLang="en-US" sz="2400" b="1" dirty="0">
                <a:solidFill>
                  <a:schemeClr val="bg1"/>
                </a:solidFill>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grpSp>
      <p:grpSp>
        <p:nvGrpSpPr>
          <p:cNvPr id="14" name="组合 13"/>
          <p:cNvGrpSpPr/>
          <p:nvPr userDrawn="1"/>
        </p:nvGrpSpPr>
        <p:grpSpPr>
          <a:xfrm>
            <a:off x="4363076" y="1757253"/>
            <a:ext cx="7162800" cy="3806174"/>
            <a:chOff x="4661958" y="2148143"/>
            <a:chExt cx="7162800" cy="3806174"/>
          </a:xfrm>
        </p:grpSpPr>
        <p:sp>
          <p:nvSpPr>
            <p:cNvPr id="15" name="文本框 48"/>
            <p:cNvSpPr txBox="1"/>
            <p:nvPr/>
          </p:nvSpPr>
          <p:spPr>
            <a:xfrm>
              <a:off x="4661958" y="2148143"/>
              <a:ext cx="4368800" cy="705258"/>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200">
                <a:lnSpc>
                  <a:spcPct val="150000"/>
                </a:lnSpc>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请输入文本内容请输入文本内容请输入文本内容请输入文本内容请输入文本内容请输入文本内容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16" name="文本框 49"/>
            <p:cNvSpPr txBox="1"/>
            <p:nvPr/>
          </p:nvSpPr>
          <p:spPr>
            <a:xfrm>
              <a:off x="5593291" y="3181782"/>
              <a:ext cx="4368800" cy="705258"/>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200">
                <a:lnSpc>
                  <a:spcPct val="150000"/>
                </a:lnSpc>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请输入文本内容请输入文本内容请输入文本内容请输入文本内容请输入文本内容请输入文本内容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17" name="文本框 50"/>
            <p:cNvSpPr txBox="1"/>
            <p:nvPr/>
          </p:nvSpPr>
          <p:spPr>
            <a:xfrm>
              <a:off x="6524624" y="4215421"/>
              <a:ext cx="4368800" cy="705258"/>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200">
                <a:lnSpc>
                  <a:spcPct val="150000"/>
                </a:lnSpc>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请输入文本内容请输入文本内容请输入文本内容请输入文本内容请输入文本内容请输入文本内容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sp>
          <p:nvSpPr>
            <p:cNvPr id="18" name="文本框 51"/>
            <p:cNvSpPr txBox="1"/>
            <p:nvPr/>
          </p:nvSpPr>
          <p:spPr>
            <a:xfrm>
              <a:off x="7455958" y="5249059"/>
              <a:ext cx="4368800" cy="705258"/>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200">
                <a:lnSpc>
                  <a:spcPct val="150000"/>
                </a:lnSpc>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rPr>
                <a:t>请输入文本内容请输入文本内容请输入文本内容请输入文本内容请输入文本内容请输入文本内容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OPPOSans R" panose="00020600040101010101" pitchFamily="18" charset="-122"/>
                <a:sym typeface="Calibri" panose="020F0502020204030204" pitchFamily="34" charset="0"/>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9" Type="http://schemas.openxmlformats.org/officeDocument/2006/relationships/theme" Target="../theme/theme1.xml"/><Relationship Id="rId18" Type="http://schemas.openxmlformats.org/officeDocument/2006/relationships/image" Target="../media/image15.png"/><Relationship Id="rId17" Type="http://schemas.openxmlformats.org/officeDocument/2006/relationships/image" Target="../media/image14.png"/><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5.xml"/><Relationship Id="rId8" Type="http://schemas.openxmlformats.org/officeDocument/2006/relationships/slideLayout" Target="../slideLayouts/slideLayout24.xml"/><Relationship Id="rId7" Type="http://schemas.openxmlformats.org/officeDocument/2006/relationships/slideLayout" Target="../slideLayouts/slideLayout23.xml"/><Relationship Id="rId6" Type="http://schemas.openxmlformats.org/officeDocument/2006/relationships/slideLayout" Target="../slideLayouts/slideLayout22.xml"/><Relationship Id="rId5" Type="http://schemas.openxmlformats.org/officeDocument/2006/relationships/slideLayout" Target="../slideLayouts/slideLayout21.xml"/><Relationship Id="rId4" Type="http://schemas.openxmlformats.org/officeDocument/2006/relationships/slideLayout" Target="../slideLayouts/slideLayout20.xml"/><Relationship Id="rId3" Type="http://schemas.openxmlformats.org/officeDocument/2006/relationships/slideLayout" Target="../slideLayouts/slideLayout19.xml"/><Relationship Id="rId2" Type="http://schemas.openxmlformats.org/officeDocument/2006/relationships/slideLayout" Target="../slideLayouts/slideLayout18.xml"/><Relationship Id="rId19" Type="http://schemas.openxmlformats.org/officeDocument/2006/relationships/theme" Target="../theme/theme2.xml"/><Relationship Id="rId18" Type="http://schemas.openxmlformats.org/officeDocument/2006/relationships/image" Target="../media/image15.png"/><Relationship Id="rId17" Type="http://schemas.openxmlformats.org/officeDocument/2006/relationships/image" Target="../media/image14.png"/><Relationship Id="rId16" Type="http://schemas.openxmlformats.org/officeDocument/2006/relationships/slideLayout" Target="../slideLayouts/slideLayout32.xml"/><Relationship Id="rId15" Type="http://schemas.openxmlformats.org/officeDocument/2006/relationships/slideLayout" Target="../slideLayouts/slideLayout31.xml"/><Relationship Id="rId14" Type="http://schemas.openxmlformats.org/officeDocument/2006/relationships/slideLayout" Target="../slideLayouts/slideLayout30.xml"/><Relationship Id="rId13" Type="http://schemas.openxmlformats.org/officeDocument/2006/relationships/slideLayout" Target="../slideLayouts/slideLayout29.xml"/><Relationship Id="rId12" Type="http://schemas.openxmlformats.org/officeDocument/2006/relationships/slideLayout" Target="../slideLayouts/slideLayout28.xml"/><Relationship Id="rId11" Type="http://schemas.openxmlformats.org/officeDocument/2006/relationships/slideLayout" Target="../slideLayouts/slideLayout27.xml"/><Relationship Id="rId10" Type="http://schemas.openxmlformats.org/officeDocument/2006/relationships/slideLayout" Target="../slideLayouts/slideLayout26.xml"/><Relationship Id="rId1"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9" name="图片 18"/>
          <p:cNvPicPr>
            <a:picLocks noChangeAspect="1"/>
          </p:cNvPicPr>
          <p:nvPr userDrawn="1"/>
        </p:nvPicPr>
        <p:blipFill rotWithShape="1">
          <a:blip r:embed="rId17">
            <a:extLst>
              <a:ext uri="{28A0092B-C50C-407E-A947-70E740481C1C}">
                <a14:useLocalDpi xmlns:a14="http://schemas.microsoft.com/office/drawing/2010/main" val="0"/>
              </a:ext>
            </a:extLst>
          </a:blip>
          <a:srcRect t="7918" b="75022"/>
          <a:stretch>
            <a:fillRect/>
          </a:stretch>
        </p:blipFill>
        <p:spPr>
          <a:xfrm>
            <a:off x="0" y="476249"/>
            <a:ext cx="12192000" cy="1169989"/>
          </a:xfrm>
          <a:prstGeom prst="rect">
            <a:avLst/>
          </a:prstGeom>
        </p:spPr>
      </p:pic>
      <p:sp>
        <p:nvSpPr>
          <p:cNvPr id="2" name="标题占位符 1"/>
          <p:cNvSpPr>
            <a:spLocks noGrp="1"/>
          </p:cNvSpPr>
          <p:nvPr>
            <p:ph type="title"/>
          </p:nvPr>
        </p:nvSpPr>
        <p:spPr>
          <a:xfrm>
            <a:off x="345760" y="53696"/>
            <a:ext cx="11399706" cy="1325563"/>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345759" y="1615104"/>
            <a:ext cx="11399707" cy="4351338"/>
          </a:xfrm>
          <a:prstGeom prst="rect">
            <a:avLst/>
          </a:prstGeom>
        </p:spPr>
        <p:txBody>
          <a:bodyPr vert="horz" lIns="91440" tIns="45720" rIns="91440" bIns="45720" rtlCol="0">
            <a:normAutofit/>
          </a:bodyPr>
          <a:lstStyle/>
          <a:p>
            <a:pPr lvl="1"/>
            <a:r>
              <a:rPr lang="zh-CN" altLang="en-US" dirty="0"/>
              <a:t>二级</a:t>
            </a:r>
            <a:endParaRPr lang="zh-CN" altLang="en-US" dirty="0"/>
          </a:p>
          <a:p>
            <a:pPr lvl="2"/>
            <a:r>
              <a:rPr lang="zh-CN" altLang="en-US" dirty="0"/>
              <a:t>三级</a:t>
            </a:r>
            <a:endParaRPr lang="zh-CN" altLang="en-US" dirty="0"/>
          </a:p>
          <a:p>
            <a:pPr lvl="3"/>
            <a:r>
              <a:rPr lang="zh-CN" altLang="en-US" dirty="0"/>
              <a:t>正文</a:t>
            </a:r>
            <a:endParaRPr lang="zh-CN" altLang="en-US" dirty="0"/>
          </a:p>
          <a:p>
            <a:pPr lvl="4"/>
            <a:r>
              <a:rPr lang="zh-CN" altLang="en-US" dirty="0"/>
              <a:t>最小</a:t>
            </a:r>
            <a:endParaRPr lang="zh-CN" altLang="en-US" dirty="0"/>
          </a:p>
        </p:txBody>
      </p:sp>
      <p:sp>
        <p:nvSpPr>
          <p:cNvPr id="4" name="日期占位符 3"/>
          <p:cNvSpPr>
            <a:spLocks noGrp="1"/>
          </p:cNvSpPr>
          <p:nvPr>
            <p:ph type="dt" sz="half" idx="2"/>
          </p:nvPr>
        </p:nvSpPr>
        <p:spPr>
          <a:xfrm>
            <a:off x="1921935" y="6325329"/>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77227B-A846-4CCF-A1B0-BACEABE2B36C}" type="datetime1">
              <a:rPr lang="zh-CN" altLang="en-US" smtClean="0"/>
            </a:fld>
            <a:endParaRPr lang="zh-CN" altLang="en-US" dirty="0"/>
          </a:p>
        </p:txBody>
      </p:sp>
      <p:sp>
        <p:nvSpPr>
          <p:cNvPr id="6" name="灯片编号占位符 5"/>
          <p:cNvSpPr>
            <a:spLocks noGrp="1"/>
          </p:cNvSpPr>
          <p:nvPr>
            <p:ph type="sldNum" sz="quarter" idx="4"/>
          </p:nvPr>
        </p:nvSpPr>
        <p:spPr>
          <a:xfrm>
            <a:off x="-2028825" y="6335157"/>
            <a:ext cx="2743200" cy="365125"/>
          </a:xfrm>
          <a:prstGeom prst="rect">
            <a:avLst/>
          </a:prstGeom>
        </p:spPr>
        <p:txBody>
          <a:bodyPr vert="horz" lIns="91440" tIns="45720" rIns="91440" bIns="45720" rtlCol="0" anchor="ctr"/>
          <a:lstStyle>
            <a:lvl1pPr algn="r">
              <a:defRPr sz="1000">
                <a:solidFill>
                  <a:schemeClr val="tx1">
                    <a:lumMod val="50000"/>
                    <a:lumOff val="50000"/>
                  </a:schemeClr>
                </a:solidFill>
                <a:latin typeface="+mj-lt"/>
              </a:defRPr>
            </a:lvl1pPr>
          </a:lstStyle>
          <a:p>
            <a:fld id="{D719EC7C-99FD-49AB-95FC-6779324E7E4F}" type="slidenum">
              <a:rPr lang="zh-CN" altLang="en-US" smtClean="0"/>
            </a:fld>
            <a:endParaRPr lang="zh-CN" altLang="en-US" dirty="0"/>
          </a:p>
        </p:txBody>
      </p:sp>
      <p:pic>
        <p:nvPicPr>
          <p:cNvPr id="9" name="图片 8"/>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9933709" y="6469267"/>
            <a:ext cx="1811758" cy="128053"/>
          </a:xfrm>
          <a:prstGeom prst="rect">
            <a:avLst/>
          </a:prstGeom>
        </p:spPr>
      </p:pic>
      <p:sp>
        <p:nvSpPr>
          <p:cNvPr id="7" name="页脚占位符 6"/>
          <p:cNvSpPr>
            <a:spLocks noGrp="1"/>
          </p:cNvSpPr>
          <p:nvPr>
            <p:ph type="ftr" sz="quarter" idx="3"/>
          </p:nvPr>
        </p:nvSpPr>
        <p:spPr>
          <a:xfrm>
            <a:off x="-770463" y="6333796"/>
            <a:ext cx="4114800" cy="365125"/>
          </a:xfrm>
          <a:prstGeom prst="rect">
            <a:avLst/>
          </a:prstGeom>
        </p:spPr>
        <p:txBody>
          <a:bodyPr vert="horz" lIns="91440" tIns="45720" rIns="91440" bIns="45720" rtlCol="0" anchor="ctr"/>
          <a:lstStyle>
            <a:lvl1pPr algn="ctr">
              <a:defRPr sz="1000">
                <a:solidFill>
                  <a:schemeClr val="tx1">
                    <a:lumMod val="50000"/>
                    <a:lumOff val="50000"/>
                  </a:schemeClr>
                </a:solidFill>
                <a:latin typeface="+mj-lt"/>
              </a:defRPr>
            </a:lvl1pPr>
          </a:lstStyle>
          <a:p>
            <a:endParaRPr lang="zh-CN" altLang="en-US" dirty="0"/>
          </a:p>
        </p:txBody>
      </p:sp>
      <p:sp>
        <p:nvSpPr>
          <p:cNvPr id="5" name="文本框 4"/>
          <p:cNvSpPr txBox="1"/>
          <p:nvPr userDrawn="1"/>
        </p:nvSpPr>
        <p:spPr>
          <a:xfrm>
            <a:off x="753450" y="6393247"/>
            <a:ext cx="1242648" cy="246221"/>
          </a:xfrm>
          <a:prstGeom prst="rect">
            <a:avLst/>
          </a:prstGeom>
          <a:noFill/>
        </p:spPr>
        <p:txBody>
          <a:bodyPr wrap="none" rtlCol="0">
            <a:spAutoFit/>
          </a:bodyPr>
          <a:lstStyle/>
          <a:p>
            <a:r>
              <a:rPr lang="zh-CN" altLang="en-US" sz="1000" dirty="0">
                <a:solidFill>
                  <a:schemeClr val="tx1">
                    <a:lumMod val="50000"/>
                    <a:lumOff val="50000"/>
                  </a:schemeClr>
                </a:solidFill>
              </a:rPr>
              <a:t>对内公开 禁止外传</a:t>
            </a:r>
            <a:endParaRPr lang="zh-CN" altLang="en-US" sz="1000" dirty="0">
              <a:solidFill>
                <a:schemeClr val="tx1">
                  <a:lumMod val="50000"/>
                  <a:lumOff val="50000"/>
                </a:schemeClr>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hdr="0" ftr="0" dt="0"/>
  <p:txStyles>
    <p:titleStyle>
      <a:lvl1pPr algn="l" defTabSz="914400" rtl="0" eaLnBrk="1" latinLnBrk="0" hangingPunct="1">
        <a:lnSpc>
          <a:spcPct val="90000"/>
        </a:lnSpc>
        <a:spcBef>
          <a:spcPct val="0"/>
        </a:spcBef>
        <a:buNone/>
        <a:defRPr sz="2800" b="1" kern="1200">
          <a:solidFill>
            <a:schemeClr val="tx1">
              <a:lumMod val="75000"/>
              <a:lumOff val="2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lumMod val="75000"/>
              <a:lumOff val="25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lumMod val="75000"/>
              <a:lumOff val="25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lumMod val="75000"/>
              <a:lumOff val="25000"/>
            </a:schemeClr>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75000"/>
              <a:lumOff val="25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17">
            <a:extLst>
              <a:ext uri="{28A0092B-C50C-407E-A947-70E740481C1C}">
                <a14:useLocalDpi xmlns:a14="http://schemas.microsoft.com/office/drawing/2010/main" val="0"/>
              </a:ext>
            </a:extLst>
          </a:blip>
          <a:srcRect t="7918" b="75022"/>
          <a:stretch>
            <a:fillRect/>
          </a:stretch>
        </p:blipFill>
        <p:spPr>
          <a:xfrm>
            <a:off x="0" y="445115"/>
            <a:ext cx="12192000" cy="1169989"/>
          </a:xfrm>
          <a:prstGeom prst="rect">
            <a:avLst/>
          </a:prstGeom>
        </p:spPr>
      </p:pic>
      <p:sp>
        <p:nvSpPr>
          <p:cNvPr id="8" name="标题占位符 1"/>
          <p:cNvSpPr>
            <a:spLocks noGrp="1"/>
          </p:cNvSpPr>
          <p:nvPr>
            <p:ph type="title"/>
          </p:nvPr>
        </p:nvSpPr>
        <p:spPr>
          <a:xfrm>
            <a:off x="345760" y="53696"/>
            <a:ext cx="11399706" cy="1325563"/>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9" name="文本占位符 2"/>
          <p:cNvSpPr>
            <a:spLocks noGrp="1"/>
          </p:cNvSpPr>
          <p:nvPr>
            <p:ph type="body" idx="1"/>
          </p:nvPr>
        </p:nvSpPr>
        <p:spPr>
          <a:xfrm>
            <a:off x="345759" y="1615104"/>
            <a:ext cx="11399707" cy="4351338"/>
          </a:xfrm>
          <a:prstGeom prst="rect">
            <a:avLst/>
          </a:prstGeom>
        </p:spPr>
        <p:txBody>
          <a:bodyPr vert="horz" lIns="91440" tIns="45720" rIns="91440" bIns="45720" rtlCol="0">
            <a:normAutofit/>
          </a:bodyPr>
          <a:lstStyle/>
          <a:p>
            <a:pPr lvl="1"/>
            <a:r>
              <a:rPr lang="zh-CN" altLang="en-US" dirty="0"/>
              <a:t>二级</a:t>
            </a:r>
            <a:endParaRPr lang="zh-CN" altLang="en-US" dirty="0"/>
          </a:p>
          <a:p>
            <a:pPr lvl="2"/>
            <a:r>
              <a:rPr lang="zh-CN" altLang="en-US" dirty="0"/>
              <a:t>三级</a:t>
            </a:r>
            <a:endParaRPr lang="zh-CN" altLang="en-US" dirty="0"/>
          </a:p>
          <a:p>
            <a:pPr lvl="3"/>
            <a:r>
              <a:rPr lang="zh-CN" altLang="en-US" dirty="0"/>
              <a:t>正文</a:t>
            </a:r>
            <a:endParaRPr lang="zh-CN" altLang="en-US" dirty="0"/>
          </a:p>
          <a:p>
            <a:pPr lvl="4"/>
            <a:r>
              <a:rPr lang="zh-CN" altLang="en-US" dirty="0"/>
              <a:t>最小</a:t>
            </a:r>
            <a:endParaRPr lang="zh-CN" altLang="en-US" dirty="0"/>
          </a:p>
        </p:txBody>
      </p:sp>
      <p:pic>
        <p:nvPicPr>
          <p:cNvPr id="12" name="图片 11"/>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9933709" y="6469267"/>
            <a:ext cx="1811758" cy="128053"/>
          </a:xfrm>
          <a:prstGeom prst="rect">
            <a:avLst/>
          </a:prstGeom>
        </p:spPr>
      </p:pic>
      <p:sp>
        <p:nvSpPr>
          <p:cNvPr id="17" name="日期占位符 3"/>
          <p:cNvSpPr>
            <a:spLocks noGrp="1"/>
          </p:cNvSpPr>
          <p:nvPr>
            <p:ph type="dt" sz="half" idx="2"/>
          </p:nvPr>
        </p:nvSpPr>
        <p:spPr>
          <a:xfrm>
            <a:off x="1921935" y="6325329"/>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BFBFE7-F88A-472D-A197-96B5D13FF644}" type="datetime1">
              <a:rPr lang="zh-CN" altLang="en-US" smtClean="0"/>
            </a:fld>
            <a:endParaRPr lang="zh-CN" altLang="en-US" dirty="0"/>
          </a:p>
        </p:txBody>
      </p:sp>
      <p:sp>
        <p:nvSpPr>
          <p:cNvPr id="18" name="灯片编号占位符 5"/>
          <p:cNvSpPr>
            <a:spLocks noGrp="1"/>
          </p:cNvSpPr>
          <p:nvPr>
            <p:ph type="sldNum" sz="quarter" idx="4"/>
          </p:nvPr>
        </p:nvSpPr>
        <p:spPr>
          <a:xfrm>
            <a:off x="-2028825" y="6335157"/>
            <a:ext cx="2743200" cy="365125"/>
          </a:xfrm>
          <a:prstGeom prst="rect">
            <a:avLst/>
          </a:prstGeom>
        </p:spPr>
        <p:txBody>
          <a:bodyPr vert="horz" lIns="91440" tIns="45720" rIns="91440" bIns="45720" rtlCol="0" anchor="ctr"/>
          <a:lstStyle>
            <a:lvl1pPr algn="r">
              <a:defRPr sz="1000">
                <a:solidFill>
                  <a:schemeClr val="tx1">
                    <a:lumMod val="50000"/>
                    <a:lumOff val="50000"/>
                  </a:schemeClr>
                </a:solidFill>
                <a:latin typeface="+mj-lt"/>
              </a:defRPr>
            </a:lvl1pPr>
          </a:lstStyle>
          <a:p>
            <a:fld id="{D719EC7C-99FD-49AB-95FC-6779324E7E4F}" type="slidenum">
              <a:rPr lang="zh-CN" altLang="en-US" smtClean="0"/>
            </a:fld>
            <a:endParaRPr lang="zh-CN" altLang="en-US" dirty="0"/>
          </a:p>
        </p:txBody>
      </p:sp>
      <p:sp>
        <p:nvSpPr>
          <p:cNvPr id="19" name="页脚占位符 6"/>
          <p:cNvSpPr>
            <a:spLocks noGrp="1"/>
          </p:cNvSpPr>
          <p:nvPr>
            <p:ph type="ftr" sz="quarter" idx="3"/>
          </p:nvPr>
        </p:nvSpPr>
        <p:spPr>
          <a:xfrm>
            <a:off x="-770463" y="6333796"/>
            <a:ext cx="4114800" cy="365125"/>
          </a:xfrm>
          <a:prstGeom prst="rect">
            <a:avLst/>
          </a:prstGeom>
        </p:spPr>
        <p:txBody>
          <a:bodyPr vert="horz" lIns="91440" tIns="45720" rIns="91440" bIns="45720" rtlCol="0" anchor="ctr"/>
          <a:lstStyle>
            <a:lvl1pPr algn="ctr">
              <a:defRPr sz="1000">
                <a:solidFill>
                  <a:schemeClr val="tx1">
                    <a:lumMod val="50000"/>
                    <a:lumOff val="50000"/>
                  </a:schemeClr>
                </a:solidFill>
                <a:latin typeface="+mj-lt"/>
              </a:defRPr>
            </a:lvl1pPr>
          </a:lstStyle>
          <a:p>
            <a:endParaRPr lang="zh-CN" altLang="en-US" dirty="0"/>
          </a:p>
        </p:txBody>
      </p:sp>
      <p:sp>
        <p:nvSpPr>
          <p:cNvPr id="20" name="文本框 19"/>
          <p:cNvSpPr txBox="1"/>
          <p:nvPr userDrawn="1"/>
        </p:nvSpPr>
        <p:spPr>
          <a:xfrm>
            <a:off x="753450" y="6393247"/>
            <a:ext cx="1281120" cy="246221"/>
          </a:xfrm>
          <a:prstGeom prst="rect">
            <a:avLst/>
          </a:prstGeom>
          <a:noFill/>
        </p:spPr>
        <p:txBody>
          <a:bodyPr wrap="none" rtlCol="0">
            <a:spAutoFit/>
          </a:bodyPr>
          <a:lstStyle/>
          <a:p>
            <a:r>
              <a:rPr lang="zh-CN" altLang="en-US" sz="1000" dirty="0">
                <a:solidFill>
                  <a:schemeClr val="tx1">
                    <a:lumMod val="50000"/>
                    <a:lumOff val="50000"/>
                  </a:schemeClr>
                </a:solidFill>
              </a:rPr>
              <a:t>机密文件  禁止外传</a:t>
            </a:r>
            <a:endParaRPr lang="zh-CN" altLang="en-US" sz="1000" dirty="0">
              <a:solidFill>
                <a:schemeClr val="tx1">
                  <a:lumMod val="50000"/>
                  <a:lumOff val="50000"/>
                </a:schemeClr>
              </a:solidFill>
            </a:endParaRPr>
          </a:p>
        </p:txBody>
      </p:sp>
    </p:spTree>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Lst>
  <p:hf hdr="0" ftr="0" dt="0"/>
  <p:txStyles>
    <p:titleStyle>
      <a:lvl1pPr algn="l" defTabSz="914400" rtl="0" eaLnBrk="1" latinLnBrk="0" hangingPunct="1">
        <a:lnSpc>
          <a:spcPct val="90000"/>
        </a:lnSpc>
        <a:spcBef>
          <a:spcPct val="0"/>
        </a:spcBef>
        <a:buNone/>
        <a:defRPr sz="2800" b="1" kern="1200">
          <a:solidFill>
            <a:schemeClr val="tx1">
              <a:lumMod val="75000"/>
              <a:lumOff val="25000"/>
            </a:schemeClr>
          </a:solidFill>
          <a:latin typeface="微软雅黑" panose="020B0503020204020204" pitchFamily="34" charset="-122"/>
          <a:ea typeface="微软雅黑"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7.png"/><Relationship Id="rId1" Type="http://schemas.openxmlformats.org/officeDocument/2006/relationships/image" Target="../media/image16.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18.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657" y="0"/>
            <a:ext cx="12192000" cy="6858000"/>
          </a:xfrm>
          <a:prstGeom prst="rect">
            <a:avLst/>
          </a:prstGeom>
        </p:spPr>
      </p:pic>
      <p:pic>
        <p:nvPicPr>
          <p:cNvPr id="18" name="图片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94976" y="454985"/>
            <a:ext cx="2861423" cy="202240"/>
          </a:xfrm>
          <a:prstGeom prst="rect">
            <a:avLst/>
          </a:prstGeom>
        </p:spPr>
      </p:pic>
      <p:sp>
        <p:nvSpPr>
          <p:cNvPr id="13" name="标题 1"/>
          <p:cNvSpPr txBox="1"/>
          <p:nvPr/>
        </p:nvSpPr>
        <p:spPr>
          <a:xfrm>
            <a:off x="2287270" y="2087880"/>
            <a:ext cx="7609840" cy="73406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altLang="zh-CN" sz="4800" b="1" dirty="0">
                <a:solidFill>
                  <a:schemeClr val="tx1">
                    <a:lumMod val="75000"/>
                    <a:lumOff val="25000"/>
                  </a:schemeClr>
                </a:solidFill>
                <a:latin typeface="微软雅黑" panose="020B0503020204020204" pitchFamily="34" charset="-122"/>
                <a:ea typeface="微软雅黑" panose="020B0503020204020204" pitchFamily="34" charset="-122"/>
              </a:rPr>
              <a:t>NEM </a:t>
            </a:r>
            <a:r>
              <a:rPr lang="en-GB" altLang="en-US" sz="4800" b="1" dirty="0">
                <a:solidFill>
                  <a:schemeClr val="tx1">
                    <a:lumMod val="75000"/>
                    <a:lumOff val="25000"/>
                  </a:schemeClr>
                </a:solidFill>
                <a:latin typeface="微软雅黑" panose="020B0503020204020204" pitchFamily="34" charset="-122"/>
                <a:ea typeface="微软雅黑" panose="020B0503020204020204" pitchFamily="34" charset="-122"/>
              </a:rPr>
              <a:t>+ &amp; </a:t>
            </a:r>
            <a:r>
              <a:rPr lang="en-GB" altLang="zh-CN" sz="4800" b="1" dirty="0">
                <a:solidFill>
                  <a:schemeClr val="tx1">
                    <a:lumMod val="75000"/>
                    <a:lumOff val="25000"/>
                  </a:schemeClr>
                </a:solidFill>
                <a:latin typeface="微软雅黑" panose="020B0503020204020204" pitchFamily="34" charset="-122"/>
                <a:ea typeface="微软雅黑" panose="020B0503020204020204" pitchFamily="34" charset="-122"/>
              </a:rPr>
              <a:t>BYOD </a:t>
            </a:r>
            <a:r>
              <a:rPr lang="en-GB" altLang="en-US" sz="4800" b="1" dirty="0">
                <a:solidFill>
                  <a:schemeClr val="tx1">
                    <a:lumMod val="75000"/>
                    <a:lumOff val="25000"/>
                  </a:schemeClr>
                </a:solidFill>
                <a:latin typeface="微软雅黑" panose="020B0503020204020204" pitchFamily="34" charset="-122"/>
                <a:ea typeface="微软雅黑" panose="020B0503020204020204" pitchFamily="34" charset="-122"/>
              </a:rPr>
              <a:t>+ </a:t>
            </a:r>
            <a:r>
              <a:rPr lang="en-GB" altLang="zh-CN" sz="4800" b="1" dirty="0">
                <a:solidFill>
                  <a:schemeClr val="tx1">
                    <a:lumMod val="75000"/>
                    <a:lumOff val="25000"/>
                  </a:schemeClr>
                </a:solidFill>
                <a:latin typeface="微软雅黑" panose="020B0503020204020204" pitchFamily="34" charset="-122"/>
                <a:ea typeface="微软雅黑" panose="020B0503020204020204" pitchFamily="34" charset="-122"/>
              </a:rPr>
              <a:t>control logic</a:t>
            </a:r>
            <a:endParaRPr lang="zh-CN" altLang="en-US" sz="4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16" name="直接连接符 15"/>
          <p:cNvCxnSpPr/>
          <p:nvPr/>
        </p:nvCxnSpPr>
        <p:spPr>
          <a:xfrm>
            <a:off x="5315283" y="3443591"/>
            <a:ext cx="1586204" cy="0"/>
          </a:xfrm>
          <a:prstGeom prst="line">
            <a:avLst/>
          </a:prstGeom>
          <a:ln>
            <a:solidFill>
              <a:srgbClr val="D38A3B"/>
            </a:solidFill>
          </a:ln>
        </p:spPr>
        <p:style>
          <a:lnRef idx="1">
            <a:schemeClr val="accent5"/>
          </a:lnRef>
          <a:fillRef idx="0">
            <a:schemeClr val="accent5"/>
          </a:fillRef>
          <a:effectRef idx="0">
            <a:schemeClr val="accent5"/>
          </a:effectRef>
          <a:fontRef idx="minor">
            <a:schemeClr val="tx1"/>
          </a:fontRef>
        </p:style>
      </p:cxnSp>
      <p:sp>
        <p:nvSpPr>
          <p:cNvPr id="6" name="灯片编号占位符 5"/>
          <p:cNvSpPr>
            <a:spLocks noGrp="1"/>
          </p:cNvSpPr>
          <p:nvPr>
            <p:ph type="sldNum" sz="quarter" idx="4"/>
          </p:nvPr>
        </p:nvSpPr>
        <p:spPr/>
        <p:txBody>
          <a:bodyPr/>
          <a:lstStyle/>
          <a:p>
            <a:fld id="{D719EC7C-99FD-49AB-95FC-6779324E7E4F}" type="slidenum">
              <a:rPr lang="zh-CN" altLang="en-US" smtClean="0"/>
            </a:fld>
            <a:endParaRPr lang="zh-CN" alt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a:spLocks noGrp="1"/>
          </p:cNvSpPr>
          <p:nvPr>
            <p:ph type="sldNum" sz="quarter" idx="4"/>
          </p:nvPr>
        </p:nvSpPr>
        <p:spPr/>
        <p:txBody>
          <a:bodyPr/>
          <a:p>
            <a:fld id="{D719EC7C-99FD-49AB-95FC-6779324E7E4F}" type="slidenum">
              <a:rPr lang="zh-CN" altLang="en-US" smtClean="0"/>
            </a:fld>
            <a:endParaRPr lang="zh-CN" altLang="en-US" dirty="0"/>
          </a:p>
        </p:txBody>
      </p:sp>
      <p:sp>
        <p:nvSpPr>
          <p:cNvPr id="3" name="标题 1"/>
          <p:cNvSpPr>
            <a:spLocks noGrp="1"/>
          </p:cNvSpPr>
          <p:nvPr/>
        </p:nvSpPr>
        <p:spPr>
          <a:xfrm>
            <a:off x="396186" y="564187"/>
            <a:ext cx="11399706" cy="477955"/>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2800" b="1" kern="1200">
                <a:solidFill>
                  <a:schemeClr val="tx1">
                    <a:lumMod val="75000"/>
                    <a:lumOff val="25000"/>
                  </a:schemeClr>
                </a:solidFill>
                <a:latin typeface="+mj-lt"/>
                <a:ea typeface="+mj-ea"/>
                <a:cs typeface="+mj-cs"/>
              </a:defRPr>
            </a:lvl1pPr>
          </a:lstStyle>
          <a:p>
            <a:r>
              <a:rPr lang="en-GB" altLang="zh-CN">
                <a:latin typeface="宋体" pitchFamily="2" charset="-122"/>
                <a:ea typeface="宋体" pitchFamily="2" charset="-122"/>
              </a:rPr>
              <a:t>1. </a:t>
            </a:r>
            <a:r>
              <a:rPr lang="en-GB" altLang="en-US">
                <a:latin typeface="宋体" pitchFamily="2" charset="-122"/>
                <a:ea typeface="宋体" pitchFamily="2" charset="-122"/>
              </a:rPr>
              <a:t>Definition</a:t>
            </a:r>
            <a:endParaRPr lang="zh-CN" altLang="en-US">
              <a:latin typeface="宋体" pitchFamily="2" charset="-122"/>
              <a:ea typeface="宋体" pitchFamily="2" charset="-122"/>
            </a:endParaRPr>
          </a:p>
        </p:txBody>
      </p:sp>
      <p:sp>
        <p:nvSpPr>
          <p:cNvPr id="4" name="文本框 3"/>
          <p:cNvSpPr txBox="1"/>
          <p:nvPr/>
        </p:nvSpPr>
        <p:spPr>
          <a:xfrm>
            <a:off x="396161" y="1367732"/>
            <a:ext cx="9655755" cy="2622680"/>
          </a:xfrm>
          <a:prstGeom prst="rect">
            <a:avLst/>
          </a:prstGeom>
          <a:noFill/>
        </p:spPr>
        <p:txBody>
          <a:bodyPr wrap="square" rtlCol="0" anchor="t">
            <a:noAutofit/>
          </a:bodyPr>
          <a:p>
            <a:pPr marL="285750" indent="-285750">
              <a:buChar char="•"/>
            </a:pPr>
            <a:r>
              <a:rPr b="1"/>
              <a:t>NEM+ </a:t>
            </a:r>
            <a:r>
              <a:t>(Net Energy Metering Plus): Applicable to users who have participated in the early NEM, allowing them to add solar panels or batteries while retaining the original NEM contract.</a:t>
            </a:r>
          </a:p>
          <a:p>
            <a:pPr marL="285750" indent="-285750">
              <a:buChar char="•"/>
            </a:pPr>
          </a:p>
          <a:p>
            <a:pPr marL="285750" indent="-285750">
              <a:buChar char="•"/>
            </a:pPr>
            <a:r>
              <a:rPr b="1"/>
              <a:t>BYOD </a:t>
            </a:r>
            <a:r>
              <a:t>(Bring Your Own Device): The original version is an optional incentive program where users install their own batteries to participate in grid support. Daily discharge is not mandatory and users only respond when the grid calls.</a:t>
            </a:r>
          </a:p>
          <a:p>
            <a:pPr marL="285750" indent="-285750">
              <a:buChar char="•"/>
            </a:pPr>
          </a:p>
          <a:p>
            <a:pPr marL="285750" indent="-285750">
              <a:buChar char="•"/>
            </a:pPr>
            <a:r>
              <a:rPr b="1"/>
              <a:t>BYOD+ </a:t>
            </a:r>
            <a:r>
              <a:t>program: A new policy from 2025 onwards, aimed at more proactively integrating user batteries into daily grid peak management.</a:t>
            </a:r>
          </a:p>
          <a:p>
            <a:pPr marL="285750" indent="-285750"/>
            <a:endParaRPr lang="zh-CN"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a:spLocks noGrp="1"/>
          </p:cNvSpPr>
          <p:nvPr>
            <p:ph type="sldNum" sz="quarter" idx="4"/>
          </p:nvPr>
        </p:nvSpPr>
        <p:spPr/>
        <p:txBody>
          <a:bodyPr/>
          <a:p>
            <a:fld id="{D719EC7C-99FD-49AB-95FC-6779324E7E4F}" type="slidenum">
              <a:rPr lang="zh-CN" altLang="en-US" smtClean="0"/>
            </a:fld>
            <a:endParaRPr lang="zh-CN" altLang="en-US" dirty="0"/>
          </a:p>
        </p:txBody>
      </p:sp>
      <p:sp>
        <p:nvSpPr>
          <p:cNvPr id="3" name="标题 1"/>
          <p:cNvSpPr>
            <a:spLocks noGrp="1"/>
          </p:cNvSpPr>
          <p:nvPr/>
        </p:nvSpPr>
        <p:spPr>
          <a:xfrm>
            <a:off x="345760" y="53696"/>
            <a:ext cx="1139970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tx1">
                    <a:lumMod val="75000"/>
                    <a:lumOff val="25000"/>
                  </a:schemeClr>
                </a:solidFill>
                <a:latin typeface="+mj-lt"/>
                <a:ea typeface="+mj-ea"/>
                <a:cs typeface="+mj-cs"/>
              </a:defRPr>
            </a:lvl1pPr>
          </a:lstStyle>
          <a:p>
            <a:r>
              <a:rPr lang="en-GB" altLang="en-US">
                <a:latin typeface="宋体" pitchFamily="2" charset="-122"/>
                <a:ea typeface="宋体" pitchFamily="2" charset="-122"/>
              </a:rPr>
              <a:t>Comparison between </a:t>
            </a:r>
            <a:r>
              <a:rPr lang="en-GB" altLang="zh-CN">
                <a:latin typeface="宋体" pitchFamily="2" charset="-122"/>
                <a:ea typeface="宋体" pitchFamily="2" charset="-122"/>
              </a:rPr>
              <a:t>NEM </a:t>
            </a:r>
            <a:r>
              <a:rPr lang="en-GB" altLang="en-US">
                <a:latin typeface="宋体" pitchFamily="2" charset="-122"/>
                <a:ea typeface="宋体" pitchFamily="2" charset="-122"/>
              </a:rPr>
              <a:t>+ &amp; </a:t>
            </a:r>
            <a:r>
              <a:rPr lang="en-GB" altLang="zh-CN">
                <a:latin typeface="宋体" pitchFamily="2" charset="-122"/>
                <a:ea typeface="宋体" pitchFamily="2" charset="-122"/>
              </a:rPr>
              <a:t>BYOD </a:t>
            </a:r>
            <a:r>
              <a:rPr lang="en-GB" altLang="en-US">
                <a:latin typeface="宋体" pitchFamily="2" charset="-122"/>
                <a:ea typeface="宋体" pitchFamily="2" charset="-122"/>
              </a:rPr>
              <a:t>and </a:t>
            </a:r>
            <a:r>
              <a:rPr lang="en-GB" altLang="zh-CN">
                <a:latin typeface="宋体" pitchFamily="2" charset="-122"/>
                <a:ea typeface="宋体" pitchFamily="2" charset="-122"/>
              </a:rPr>
              <a:t>NEM </a:t>
            </a:r>
            <a:r>
              <a:rPr lang="en-GB" altLang="en-US">
                <a:latin typeface="宋体" pitchFamily="2" charset="-122"/>
                <a:ea typeface="宋体" pitchFamily="2" charset="-122"/>
              </a:rPr>
              <a:t>+ &amp; </a:t>
            </a:r>
            <a:r>
              <a:rPr lang="en-GB" altLang="zh-CN">
                <a:latin typeface="宋体" pitchFamily="2" charset="-122"/>
                <a:ea typeface="宋体" pitchFamily="2" charset="-122"/>
              </a:rPr>
              <a:t>BYOD +</a:t>
            </a:r>
            <a:endParaRPr lang="zh-CN" altLang="en-US">
              <a:latin typeface="宋体" pitchFamily="2" charset="-122"/>
              <a:ea typeface="宋体" pitchFamily="2" charset="-122"/>
            </a:endParaRPr>
          </a:p>
        </p:txBody>
      </p:sp>
      <p:graphicFrame>
        <p:nvGraphicFramePr>
          <p:cNvPr id="5" name="表格 4"/>
          <p:cNvGraphicFramePr/>
          <p:nvPr/>
        </p:nvGraphicFramePr>
        <p:xfrm>
          <a:off x="416962" y="1379290"/>
          <a:ext cx="10972800" cy="1600200"/>
        </p:xfrm>
        <a:graphic>
          <a:graphicData uri="http://schemas.openxmlformats.org/drawingml/2006/table">
            <a:tbl>
              <a:tblPr/>
              <a:tblGrid>
                <a:gridCol w="2070703"/>
                <a:gridCol w="4353625"/>
                <a:gridCol w="4548472"/>
              </a:tblGrid>
              <a:tr h="0">
                <a:tc>
                  <a:txBody>
                    <a:bodyPr/>
                    <a:p>
                      <a:pPr indent="0" algn="l">
                        <a:buNone/>
                      </a:pPr>
                      <a:r>
                        <a:rPr lang="en-GB" altLang="en-US" sz="1600"/>
                        <a:t>Comparison Dimensions</a:t>
                      </a:r>
                      <a:endParaRPr lang="zh-CN" altLang="en-US" sz="1600"/>
                    </a:p>
                  </a:txBody>
                  <a:tcPr>
                    <a:lnL w="12700" cmpd="sng">
                      <a:solidFill>
                        <a:srgbClr val="000000">
                          <a:alpha val="100000"/>
                        </a:srgbClr>
                      </a:solidFill>
                      <a:prstDash val="solid"/>
                      <a:miter lim="800000"/>
                    </a:lnL>
                    <a:lnR w="12700" cmpd="sng">
                      <a:solidFill>
                        <a:srgbClr val="000000">
                          <a:alpha val="100000"/>
                        </a:srgbClr>
                      </a:solidFill>
                      <a:prstDash val="solid"/>
                      <a:miter lim="800000"/>
                    </a:lnR>
                    <a:lnT w="12700" cmpd="sng">
                      <a:solidFill>
                        <a:srgbClr val="000000">
                          <a:alpha val="100000"/>
                        </a:srgbClr>
                      </a:solidFill>
                      <a:prstDash val="solid"/>
                      <a:miter lim="800000"/>
                    </a:lnT>
                    <a:lnB w="12700" cmpd="sng">
                      <a:solidFill>
                        <a:srgbClr val="000000">
                          <a:alpha val="100000"/>
                        </a:srgbClr>
                      </a:solidFill>
                      <a:prstDash val="solid"/>
                      <a:miter lim="800000"/>
                    </a:lnB>
                    <a:lnTlToBr>
                      <a:noFill/>
                    </a:lnTlToBr>
                    <a:lnBlToTr>
                      <a:noFill/>
                    </a:lnBlToTr>
                    <a:noFill/>
                  </a:tcPr>
                </a:tc>
                <a:tc>
                  <a:txBody>
                    <a:bodyPr/>
                    <a:p>
                      <a:pPr indent="0" algn="l">
                        <a:buNone/>
                      </a:pPr>
                      <a:r>
                        <a:rPr lang="en-GB" altLang="zh-CN" sz="1600"/>
                        <a:t>NEM+/BYOD</a:t>
                      </a:r>
                      <a:endParaRPr lang="zh-CN" altLang="en-US" sz="1600"/>
                    </a:p>
                  </a:txBody>
                  <a:tcPr>
                    <a:lnL w="12700" cmpd="sng">
                      <a:solidFill>
                        <a:srgbClr val="000000">
                          <a:alpha val="100000"/>
                        </a:srgbClr>
                      </a:solidFill>
                      <a:prstDash val="solid"/>
                      <a:miter lim="800000"/>
                    </a:lnL>
                    <a:lnR w="12700" cmpd="sng">
                      <a:solidFill>
                        <a:srgbClr val="000000">
                          <a:alpha val="100000"/>
                        </a:srgbClr>
                      </a:solidFill>
                      <a:prstDash val="solid"/>
                      <a:miter lim="800000"/>
                    </a:lnR>
                    <a:lnT w="12700" cmpd="sng">
                      <a:solidFill>
                        <a:srgbClr val="000000">
                          <a:alpha val="100000"/>
                        </a:srgbClr>
                      </a:solidFill>
                      <a:prstDash val="solid"/>
                      <a:miter lim="800000"/>
                    </a:lnT>
                    <a:lnB w="12700" cmpd="sng">
                      <a:solidFill>
                        <a:srgbClr val="000000">
                          <a:alpha val="100000"/>
                        </a:srgbClr>
                      </a:solidFill>
                      <a:prstDash val="solid"/>
                      <a:miter lim="800000"/>
                    </a:lnB>
                    <a:lnTlToBr>
                      <a:noFill/>
                    </a:lnTlToBr>
                    <a:lnBlToTr>
                      <a:noFill/>
                    </a:lnBlToTr>
                    <a:noFill/>
                  </a:tcPr>
                </a:tc>
                <a:tc>
                  <a:txBody>
                    <a:bodyPr/>
                    <a:p>
                      <a:pPr indent="0" algn="l">
                        <a:buNone/>
                      </a:pPr>
                      <a:r>
                        <a:rPr lang="en-GB" altLang="zh-CN" sz="1600"/>
                        <a:t>NEM+/BYOD+</a:t>
                      </a:r>
                      <a:endParaRPr lang="zh-CN" altLang="en-US" sz="1600"/>
                    </a:p>
                  </a:txBody>
                  <a:tcPr>
                    <a:lnL w="12700" cmpd="sng">
                      <a:solidFill>
                        <a:srgbClr val="000000">
                          <a:alpha val="100000"/>
                        </a:srgbClr>
                      </a:solidFill>
                      <a:prstDash val="solid"/>
                      <a:miter lim="800000"/>
                    </a:lnL>
                    <a:lnR w="12700" cmpd="sng">
                      <a:solidFill>
                        <a:srgbClr val="000000">
                          <a:alpha val="100000"/>
                        </a:srgbClr>
                      </a:solidFill>
                      <a:prstDash val="solid"/>
                      <a:miter lim="800000"/>
                    </a:lnR>
                    <a:lnT w="12700" cmpd="sng">
                      <a:solidFill>
                        <a:srgbClr val="000000">
                          <a:alpha val="100000"/>
                        </a:srgbClr>
                      </a:solidFill>
                      <a:prstDash val="solid"/>
                      <a:miter lim="800000"/>
                    </a:lnT>
                    <a:lnB w="12700" cmpd="sng">
                      <a:solidFill>
                        <a:srgbClr val="000000">
                          <a:alpha val="100000"/>
                        </a:srgbClr>
                      </a:solidFill>
                      <a:prstDash val="solid"/>
                      <a:miter lim="800000"/>
                    </a:lnB>
                    <a:lnTlToBr>
                      <a:noFill/>
                    </a:lnTlToBr>
                    <a:lnBlToTr>
                      <a:noFill/>
                    </a:lnBlToTr>
                    <a:noFill/>
                  </a:tcPr>
                </a:tc>
              </a:tr>
              <a:tr h="0">
                <a:tc>
                  <a:txBody>
                    <a:bodyPr/>
                    <a:p>
                      <a:pPr indent="0">
                        <a:buNone/>
                      </a:pPr>
                      <a:r>
                        <a:rPr lang="en-GB" altLang="en-US" sz="1600"/>
                        <a:t>Basic Mechanics</a:t>
                      </a:r>
                      <a:endParaRPr lang="zh-CN" altLang="en-US" sz="1600"/>
                    </a:p>
                  </a:txBody>
                  <a:tcPr>
                    <a:lnL w="12700" cmpd="sng">
                      <a:solidFill>
                        <a:srgbClr val="000000">
                          <a:alpha val="100000"/>
                        </a:srgbClr>
                      </a:solidFill>
                      <a:prstDash val="solid"/>
                      <a:miter lim="800000"/>
                    </a:lnL>
                    <a:lnR w="12700" cmpd="sng">
                      <a:solidFill>
                        <a:srgbClr val="000000">
                          <a:alpha val="100000"/>
                        </a:srgbClr>
                      </a:solidFill>
                      <a:prstDash val="solid"/>
                      <a:miter lim="800000"/>
                    </a:lnR>
                    <a:lnT w="12700" cmpd="sng">
                      <a:solidFill>
                        <a:srgbClr val="000000">
                          <a:alpha val="100000"/>
                        </a:srgbClr>
                      </a:solidFill>
                      <a:prstDash val="solid"/>
                      <a:miter lim="800000"/>
                    </a:lnT>
                    <a:lnB w="12700" cmpd="sng">
                      <a:solidFill>
                        <a:srgbClr val="000000">
                          <a:alpha val="100000"/>
                        </a:srgbClr>
                      </a:solidFill>
                      <a:prstDash val="solid"/>
                      <a:miter lim="800000"/>
                    </a:lnB>
                    <a:lnTlToBr>
                      <a:noFill/>
                    </a:lnTlToBr>
                    <a:lnBlToTr>
                      <a:noFill/>
                    </a:lnBlToTr>
                    <a:noFill/>
                  </a:tcPr>
                </a:tc>
                <a:tc>
                  <a:txBody>
                    <a:bodyPr/>
                    <a:p>
                      <a:pPr indent="0">
                        <a:buNone/>
                      </a:pPr>
                      <a:r>
                        <a:rPr lang="en-GB" altLang="en-US" sz="1600"/>
                        <a:t>Keep the original </a:t>
                      </a:r>
                      <a:r>
                        <a:rPr lang="en-GB" altLang="zh-CN" sz="1600"/>
                        <a:t>NEM+ </a:t>
                      </a:r>
                      <a:r>
                        <a:rPr lang="en-GB" altLang="en-US" sz="1600"/>
                        <a:t>contract</a:t>
                      </a:r>
                      <a:endParaRPr lang="zh-CN" altLang="en-US" sz="1600"/>
                    </a:p>
                  </a:txBody>
                  <a:tcPr>
                    <a:lnL w="12700" cmpd="sng">
                      <a:solidFill>
                        <a:srgbClr val="000000">
                          <a:alpha val="100000"/>
                        </a:srgbClr>
                      </a:solidFill>
                      <a:prstDash val="solid"/>
                      <a:miter lim="800000"/>
                    </a:lnL>
                    <a:lnR w="12700" cmpd="sng">
                      <a:solidFill>
                        <a:srgbClr val="000000">
                          <a:alpha val="100000"/>
                        </a:srgbClr>
                      </a:solidFill>
                      <a:prstDash val="solid"/>
                      <a:miter lim="800000"/>
                    </a:lnR>
                    <a:lnT w="12700" cmpd="sng">
                      <a:solidFill>
                        <a:srgbClr val="000000">
                          <a:alpha val="100000"/>
                        </a:srgbClr>
                      </a:solidFill>
                      <a:prstDash val="solid"/>
                      <a:miter lim="800000"/>
                    </a:lnT>
                    <a:lnB w="12700" cmpd="sng">
                      <a:solidFill>
                        <a:srgbClr val="000000">
                          <a:alpha val="100000"/>
                        </a:srgbClr>
                      </a:solidFill>
                      <a:prstDash val="solid"/>
                      <a:miter lim="800000"/>
                    </a:lnB>
                    <a:lnTlToBr>
                      <a:noFill/>
                    </a:lnTlToBr>
                    <a:lnBlToTr>
                      <a:noFill/>
                    </a:lnBlToTr>
                    <a:noFill/>
                  </a:tcPr>
                </a:tc>
                <a:tc>
                  <a:txBody>
                    <a:bodyPr/>
                    <a:p>
                      <a:pPr indent="0">
                        <a:buNone/>
                      </a:pPr>
                      <a:r>
                        <a:rPr lang="en-GB" altLang="en-US" sz="1600"/>
                        <a:t>same</a:t>
                      </a:r>
                      <a:endParaRPr lang="zh-CN" altLang="en-US" sz="1600"/>
                    </a:p>
                  </a:txBody>
                  <a:tcPr>
                    <a:lnL w="12700" cmpd="sng">
                      <a:solidFill>
                        <a:srgbClr val="000000">
                          <a:alpha val="100000"/>
                        </a:srgbClr>
                      </a:solidFill>
                      <a:prstDash val="solid"/>
                      <a:miter lim="800000"/>
                    </a:lnL>
                    <a:lnR w="12700" cmpd="sng">
                      <a:solidFill>
                        <a:srgbClr val="000000">
                          <a:alpha val="100000"/>
                        </a:srgbClr>
                      </a:solidFill>
                      <a:prstDash val="solid"/>
                      <a:miter lim="800000"/>
                    </a:lnR>
                    <a:lnT w="12700" cmpd="sng">
                      <a:solidFill>
                        <a:srgbClr val="000000">
                          <a:alpha val="100000"/>
                        </a:srgbClr>
                      </a:solidFill>
                      <a:prstDash val="solid"/>
                      <a:miter lim="800000"/>
                    </a:lnT>
                    <a:lnB w="12700" cmpd="sng">
                      <a:solidFill>
                        <a:srgbClr val="000000">
                          <a:alpha val="100000"/>
                        </a:srgbClr>
                      </a:solidFill>
                      <a:prstDash val="solid"/>
                      <a:miter lim="800000"/>
                    </a:lnB>
                    <a:lnTlToBr>
                      <a:noFill/>
                    </a:lnTlToBr>
                    <a:lnBlToTr>
                      <a:noFill/>
                    </a:lnBlToTr>
                    <a:noFill/>
                  </a:tcPr>
                </a:tc>
              </a:tr>
              <a:tr h="0">
                <a:tc>
                  <a:txBody>
                    <a:bodyPr/>
                    <a:p>
                      <a:pPr indent="0">
                        <a:buNone/>
                      </a:pPr>
                      <a:r>
                        <a:rPr lang="en-GB" altLang="en-US" sz="1600"/>
                        <a:t>Battery usage mode</a:t>
                      </a:r>
                      <a:endParaRPr lang="zh-CN" altLang="en-US" sz="1600"/>
                    </a:p>
                  </a:txBody>
                  <a:tcPr>
                    <a:lnL w="12700" cmpd="sng">
                      <a:solidFill>
                        <a:srgbClr val="000000">
                          <a:alpha val="100000"/>
                        </a:srgbClr>
                      </a:solidFill>
                      <a:prstDash val="solid"/>
                      <a:miter lim="800000"/>
                    </a:lnL>
                    <a:lnR w="12700" cmpd="sng">
                      <a:solidFill>
                        <a:srgbClr val="000000">
                          <a:alpha val="100000"/>
                        </a:srgbClr>
                      </a:solidFill>
                      <a:prstDash val="solid"/>
                      <a:miter lim="800000"/>
                    </a:lnR>
                    <a:lnT w="12700" cmpd="sng">
                      <a:solidFill>
                        <a:srgbClr val="000000">
                          <a:alpha val="100000"/>
                        </a:srgbClr>
                      </a:solidFill>
                      <a:prstDash val="solid"/>
                      <a:miter lim="800000"/>
                    </a:lnT>
                    <a:lnB w="12700" cmpd="sng">
                      <a:solidFill>
                        <a:srgbClr val="000000">
                          <a:alpha val="100000"/>
                        </a:srgbClr>
                      </a:solidFill>
                      <a:prstDash val="solid"/>
                      <a:miter lim="800000"/>
                    </a:lnB>
                    <a:lnTlToBr>
                      <a:noFill/>
                    </a:lnTlToBr>
                    <a:lnBlToTr>
                      <a:noFill/>
                    </a:lnBlToTr>
                    <a:noFill/>
                  </a:tcPr>
                </a:tc>
                <a:tc>
                  <a:txBody>
                    <a:bodyPr/>
                    <a:p>
                      <a:pPr indent="0">
                        <a:buNone/>
                      </a:pPr>
                      <a:r>
                        <a:rPr lang="en-GB" altLang="en-US" sz="1600"/>
                        <a:t>User-defined, on-demand response</a:t>
                      </a:r>
                      <a:endParaRPr lang="zh-CN" altLang="en-US" sz="1600"/>
                    </a:p>
                  </a:txBody>
                  <a:tcPr>
                    <a:lnL w="12700" cmpd="sng">
                      <a:solidFill>
                        <a:srgbClr val="000000">
                          <a:alpha val="100000"/>
                        </a:srgbClr>
                      </a:solidFill>
                      <a:prstDash val="solid"/>
                      <a:miter lim="800000"/>
                    </a:lnL>
                    <a:lnR w="12700" cmpd="sng">
                      <a:solidFill>
                        <a:srgbClr val="000000">
                          <a:alpha val="100000"/>
                        </a:srgbClr>
                      </a:solidFill>
                      <a:prstDash val="solid"/>
                      <a:miter lim="800000"/>
                    </a:lnR>
                    <a:lnT w="12700" cmpd="sng">
                      <a:solidFill>
                        <a:srgbClr val="000000">
                          <a:alpha val="100000"/>
                        </a:srgbClr>
                      </a:solidFill>
                      <a:prstDash val="solid"/>
                      <a:miter lim="800000"/>
                    </a:lnT>
                    <a:lnB w="12700" cmpd="sng">
                      <a:solidFill>
                        <a:srgbClr val="000000">
                          <a:alpha val="100000"/>
                        </a:srgbClr>
                      </a:solidFill>
                      <a:prstDash val="solid"/>
                      <a:miter lim="800000"/>
                    </a:lnB>
                    <a:lnTlToBr>
                      <a:noFill/>
                    </a:lnTlToBr>
                    <a:lnBlToTr>
                      <a:noFill/>
                    </a:lnBlToTr>
                    <a:noFill/>
                  </a:tcPr>
                </a:tc>
                <a:tc>
                  <a:txBody>
                    <a:bodyPr/>
                    <a:p>
                      <a:pPr indent="0">
                        <a:buNone/>
                      </a:pPr>
                      <a:r>
                        <a:rPr lang="en-GB" altLang="en-US" sz="1600"/>
                        <a:t>Discharge must be done at a specified time every day (two hours)</a:t>
                      </a:r>
                      <a:endParaRPr lang="zh-CN" altLang="en-US" sz="1600"/>
                    </a:p>
                  </a:txBody>
                  <a:tcPr>
                    <a:lnL w="12700" cmpd="sng">
                      <a:solidFill>
                        <a:srgbClr val="000000">
                          <a:alpha val="100000"/>
                        </a:srgbClr>
                      </a:solidFill>
                      <a:prstDash val="solid"/>
                      <a:miter lim="800000"/>
                    </a:lnL>
                    <a:lnR w="12700" cmpd="sng">
                      <a:solidFill>
                        <a:srgbClr val="000000">
                          <a:alpha val="100000"/>
                        </a:srgbClr>
                      </a:solidFill>
                      <a:prstDash val="solid"/>
                      <a:miter lim="800000"/>
                    </a:lnR>
                    <a:lnT w="12700" cmpd="sng">
                      <a:solidFill>
                        <a:srgbClr val="000000">
                          <a:alpha val="100000"/>
                        </a:srgbClr>
                      </a:solidFill>
                      <a:prstDash val="solid"/>
                      <a:miter lim="800000"/>
                    </a:lnT>
                    <a:lnB w="12700" cmpd="sng">
                      <a:solidFill>
                        <a:srgbClr val="000000">
                          <a:alpha val="100000"/>
                        </a:srgbClr>
                      </a:solidFill>
                      <a:prstDash val="solid"/>
                      <a:miter lim="800000"/>
                    </a:lnB>
                    <a:lnTlToBr>
                      <a:noFill/>
                    </a:lnTlToBr>
                    <a:lnBlToTr>
                      <a:noFill/>
                    </a:lnBlToTr>
                    <a:noFill/>
                  </a:tcPr>
                </a:tc>
              </a:tr>
              <a:tr h="0">
                <a:tc>
                  <a:txBody>
                    <a:bodyPr/>
                    <a:p>
                      <a:pPr indent="0">
                        <a:buNone/>
                      </a:pPr>
                      <a:r>
                        <a:rPr lang="en-GB" altLang="en-US" sz="1600"/>
                        <a:t>One-time subsidy</a:t>
                      </a:r>
                      <a:endParaRPr lang="zh-CN" altLang="en-US" sz="1600"/>
                    </a:p>
                  </a:txBody>
                  <a:tcPr>
                    <a:lnL w="12700" cmpd="sng">
                      <a:solidFill>
                        <a:srgbClr val="000000">
                          <a:alpha val="100000"/>
                        </a:srgbClr>
                      </a:solidFill>
                      <a:prstDash val="solid"/>
                      <a:miter lim="800000"/>
                    </a:lnL>
                    <a:lnR w="12700" cmpd="sng">
                      <a:solidFill>
                        <a:srgbClr val="000000">
                          <a:alpha val="100000"/>
                        </a:srgbClr>
                      </a:solidFill>
                      <a:prstDash val="solid"/>
                      <a:miter lim="800000"/>
                    </a:lnR>
                    <a:lnT w="12700" cmpd="sng">
                      <a:solidFill>
                        <a:srgbClr val="000000">
                          <a:alpha val="100000"/>
                        </a:srgbClr>
                      </a:solidFill>
                      <a:prstDash val="solid"/>
                      <a:miter lim="800000"/>
                    </a:lnT>
                    <a:lnB w="12700" cmpd="sng">
                      <a:solidFill>
                        <a:srgbClr val="000000">
                          <a:alpha val="100000"/>
                        </a:srgbClr>
                      </a:solidFill>
                      <a:prstDash val="solid"/>
                      <a:miter lim="800000"/>
                    </a:lnB>
                    <a:lnTlToBr>
                      <a:noFill/>
                    </a:lnTlToBr>
                    <a:lnBlToTr>
                      <a:noFill/>
                    </a:lnBlToTr>
                    <a:noFill/>
                  </a:tcPr>
                </a:tc>
                <a:tc>
                  <a:txBody>
                    <a:bodyPr/>
                    <a:p>
                      <a:pPr indent="0">
                        <a:buNone/>
                      </a:pPr>
                      <a:r>
                        <a:rPr lang="en-GB" altLang="en-US" sz="1600"/>
                        <a:t>None or very little</a:t>
                      </a:r>
                      <a:endParaRPr lang="zh-CN" altLang="en-US" sz="1600"/>
                    </a:p>
                  </a:txBody>
                  <a:tcPr>
                    <a:lnL w="12700" cmpd="sng">
                      <a:solidFill>
                        <a:srgbClr val="000000">
                          <a:alpha val="100000"/>
                        </a:srgbClr>
                      </a:solidFill>
                      <a:prstDash val="solid"/>
                      <a:miter lim="800000"/>
                    </a:lnL>
                    <a:lnR w="12700" cmpd="sng">
                      <a:solidFill>
                        <a:srgbClr val="000000">
                          <a:alpha val="100000"/>
                        </a:srgbClr>
                      </a:solidFill>
                      <a:prstDash val="solid"/>
                      <a:miter lim="800000"/>
                    </a:lnR>
                    <a:lnT w="12700" cmpd="sng">
                      <a:solidFill>
                        <a:srgbClr val="000000">
                          <a:alpha val="100000"/>
                        </a:srgbClr>
                      </a:solidFill>
                      <a:prstDash val="solid"/>
                      <a:miter lim="800000"/>
                    </a:lnT>
                    <a:lnB w="12700" cmpd="sng">
                      <a:solidFill>
                        <a:srgbClr val="000000">
                          <a:alpha val="100000"/>
                        </a:srgbClr>
                      </a:solidFill>
                      <a:prstDash val="solid"/>
                      <a:miter lim="800000"/>
                    </a:lnB>
                    <a:lnTlToBr>
                      <a:noFill/>
                    </a:lnTlToBr>
                    <a:lnBlToTr>
                      <a:noFill/>
                    </a:lnBlToTr>
                    <a:noFill/>
                  </a:tcPr>
                </a:tc>
                <a:tc>
                  <a:txBody>
                    <a:bodyPr/>
                    <a:p>
                      <a:pPr indent="0">
                        <a:buNone/>
                      </a:pPr>
                      <a:r>
                        <a:rPr lang="en-GB" altLang="zh-CN" sz="1600"/>
                        <a:t>$400/kW </a:t>
                      </a:r>
                      <a:r>
                        <a:rPr lang="en-GB" altLang="en-US" sz="1600"/>
                        <a:t>(up to </a:t>
                      </a:r>
                      <a:r>
                        <a:rPr lang="en-GB" altLang="zh-CN" sz="1600"/>
                        <a:t>$800/kW </a:t>
                      </a:r>
                      <a:r>
                        <a:rPr lang="en-GB" altLang="en-US" sz="1600"/>
                        <a:t>)</a:t>
                      </a:r>
                      <a:endParaRPr lang="zh-CN" altLang="en-US" sz="1600"/>
                    </a:p>
                  </a:txBody>
                  <a:tcPr>
                    <a:lnL w="12700" cmpd="sng">
                      <a:solidFill>
                        <a:srgbClr val="000000">
                          <a:alpha val="100000"/>
                        </a:srgbClr>
                      </a:solidFill>
                      <a:prstDash val="solid"/>
                      <a:miter lim="800000"/>
                    </a:lnL>
                    <a:lnR w="12700" cmpd="sng">
                      <a:solidFill>
                        <a:srgbClr val="000000">
                          <a:alpha val="100000"/>
                        </a:srgbClr>
                      </a:solidFill>
                      <a:prstDash val="solid"/>
                      <a:miter lim="800000"/>
                    </a:lnR>
                    <a:lnT w="12700" cmpd="sng">
                      <a:solidFill>
                        <a:srgbClr val="000000">
                          <a:alpha val="100000"/>
                        </a:srgbClr>
                      </a:solidFill>
                      <a:prstDash val="solid"/>
                      <a:miter lim="800000"/>
                    </a:lnT>
                    <a:lnB w="12700" cmpd="sng">
                      <a:solidFill>
                        <a:srgbClr val="000000">
                          <a:alpha val="100000"/>
                        </a:srgbClr>
                      </a:solidFill>
                      <a:prstDash val="solid"/>
                      <a:miter lim="800000"/>
                    </a:lnB>
                    <a:lnTlToBr>
                      <a:noFill/>
                    </a:lnTlToBr>
                    <a:lnBlToTr>
                      <a:noFill/>
                    </a:lnBlToTr>
                    <a:noFill/>
                  </a:tcPr>
                </a:tc>
              </a:tr>
              <a:tr h="0">
                <a:tc>
                  <a:txBody>
                    <a:bodyPr/>
                    <a:p>
                      <a:pPr indent="0">
                        <a:buNone/>
                      </a:pPr>
                      <a:r>
                        <a:rPr lang="en-GB" altLang="en-US" sz="1600"/>
                        <a:t>Contract Requirements</a:t>
                      </a:r>
                      <a:endParaRPr lang="zh-CN" altLang="en-US" sz="1600"/>
                    </a:p>
                  </a:txBody>
                  <a:tcPr>
                    <a:lnL w="12700" cmpd="sng">
                      <a:solidFill>
                        <a:srgbClr val="000000">
                          <a:alpha val="100000"/>
                        </a:srgbClr>
                      </a:solidFill>
                      <a:prstDash val="solid"/>
                      <a:miter lim="800000"/>
                    </a:lnL>
                    <a:lnR w="12700" cmpd="sng">
                      <a:solidFill>
                        <a:srgbClr val="000000">
                          <a:alpha val="100000"/>
                        </a:srgbClr>
                      </a:solidFill>
                      <a:prstDash val="solid"/>
                      <a:miter lim="800000"/>
                    </a:lnR>
                    <a:lnT w="12700" cmpd="sng">
                      <a:solidFill>
                        <a:srgbClr val="000000">
                          <a:alpha val="100000"/>
                        </a:srgbClr>
                      </a:solidFill>
                      <a:prstDash val="solid"/>
                      <a:miter lim="800000"/>
                    </a:lnT>
                    <a:lnB w="12700" cmpd="sng">
                      <a:solidFill>
                        <a:srgbClr val="000000">
                          <a:alpha val="100000"/>
                        </a:srgbClr>
                      </a:solidFill>
                      <a:prstDash val="solid"/>
                      <a:miter lim="800000"/>
                    </a:lnB>
                    <a:lnTlToBr>
                      <a:noFill/>
                    </a:lnTlToBr>
                    <a:lnBlToTr>
                      <a:noFill/>
                    </a:lnBlToTr>
                    <a:noFill/>
                  </a:tcPr>
                </a:tc>
                <a:tc>
                  <a:txBody>
                    <a:bodyPr/>
                    <a:p>
                      <a:pPr indent="0">
                        <a:buNone/>
                      </a:pPr>
                      <a:r>
                        <a:rPr lang="en-GB" altLang="en-US" sz="1600"/>
                        <a:t>No long-term contract or loose contract</a:t>
                      </a:r>
                      <a:endParaRPr lang="zh-CN" altLang="en-US" sz="1600"/>
                    </a:p>
                  </a:txBody>
                  <a:tcPr>
                    <a:lnL w="12700" cmpd="sng">
                      <a:solidFill>
                        <a:srgbClr val="000000">
                          <a:alpha val="100000"/>
                        </a:srgbClr>
                      </a:solidFill>
                      <a:prstDash val="solid"/>
                      <a:miter lim="800000"/>
                    </a:lnL>
                    <a:lnR w="12700" cmpd="sng">
                      <a:solidFill>
                        <a:srgbClr val="000000">
                          <a:alpha val="100000"/>
                        </a:srgbClr>
                      </a:solidFill>
                      <a:prstDash val="solid"/>
                      <a:miter lim="800000"/>
                    </a:lnR>
                    <a:lnT w="12700" cmpd="sng">
                      <a:solidFill>
                        <a:srgbClr val="000000">
                          <a:alpha val="100000"/>
                        </a:srgbClr>
                      </a:solidFill>
                      <a:prstDash val="solid"/>
                      <a:miter lim="800000"/>
                    </a:lnT>
                    <a:lnB w="12700" cmpd="sng">
                      <a:solidFill>
                        <a:srgbClr val="000000">
                          <a:alpha val="100000"/>
                        </a:srgbClr>
                      </a:solidFill>
                      <a:prstDash val="solid"/>
                      <a:miter lim="800000"/>
                    </a:lnB>
                    <a:lnTlToBr>
                      <a:noFill/>
                    </a:lnTlToBr>
                    <a:lnBlToTr>
                      <a:noFill/>
                    </a:lnBlToTr>
                    <a:noFill/>
                  </a:tcPr>
                </a:tc>
                <a:tc>
                  <a:txBody>
                    <a:bodyPr/>
                    <a:p>
                      <a:pPr indent="0">
                        <a:buNone/>
                      </a:pPr>
                      <a:r>
                        <a:rPr lang="en-GB" altLang="en-US" sz="1600"/>
                        <a:t>Mandatory for </a:t>
                      </a:r>
                      <a:r>
                        <a:rPr lang="en-GB" altLang="zh-CN" sz="1600"/>
                        <a:t>5 </a:t>
                      </a:r>
                      <a:r>
                        <a:rPr lang="en-GB" altLang="en-US" sz="1600"/>
                        <a:t>years, early withdrawal requires refund of subsidies</a:t>
                      </a:r>
                      <a:endParaRPr lang="zh-CN" altLang="en-US" sz="1600"/>
                    </a:p>
                  </a:txBody>
                  <a:tcPr>
                    <a:lnL w="12700" cmpd="sng">
                      <a:solidFill>
                        <a:srgbClr val="000000">
                          <a:alpha val="100000"/>
                        </a:srgbClr>
                      </a:solidFill>
                      <a:prstDash val="solid"/>
                      <a:miter lim="800000"/>
                    </a:lnL>
                    <a:lnR w="12700" cmpd="sng">
                      <a:solidFill>
                        <a:srgbClr val="000000">
                          <a:alpha val="100000"/>
                        </a:srgbClr>
                      </a:solidFill>
                      <a:prstDash val="solid"/>
                      <a:miter lim="800000"/>
                    </a:lnR>
                    <a:lnT w="12700" cmpd="sng">
                      <a:solidFill>
                        <a:srgbClr val="000000">
                          <a:alpha val="100000"/>
                        </a:srgbClr>
                      </a:solidFill>
                      <a:prstDash val="solid"/>
                      <a:miter lim="800000"/>
                    </a:lnT>
                    <a:lnB w="12700" cmpd="sng">
                      <a:solidFill>
                        <a:srgbClr val="000000">
                          <a:alpha val="100000"/>
                        </a:srgbClr>
                      </a:solidFill>
                      <a:prstDash val="solid"/>
                      <a:miter lim="800000"/>
                    </a:lnB>
                    <a:lnTlToBr>
                      <a:noFill/>
                    </a:lnTlToBr>
                    <a:lnBlToTr>
                      <a:noFill/>
                    </a:lnBlToTr>
                    <a:noFill/>
                  </a:tcPr>
                </a:tc>
              </a:tr>
              <a:tr h="0">
                <a:tc>
                  <a:txBody>
                    <a:bodyPr/>
                    <a:p>
                      <a:pPr indent="0">
                        <a:buNone/>
                      </a:pPr>
                      <a:r>
                        <a:rPr lang="en-GB" altLang="en-US" sz="1600"/>
                        <a:t>Monthly income</a:t>
                      </a:r>
                      <a:endParaRPr lang="zh-CN" altLang="en-US" sz="1600"/>
                    </a:p>
                  </a:txBody>
                  <a:tcPr>
                    <a:lnL w="12700" cmpd="sng">
                      <a:solidFill>
                        <a:srgbClr val="000000">
                          <a:alpha val="100000"/>
                        </a:srgbClr>
                      </a:solidFill>
                      <a:prstDash val="solid"/>
                      <a:miter lim="800000"/>
                    </a:lnL>
                    <a:lnR w="12700" cmpd="sng">
                      <a:solidFill>
                        <a:srgbClr val="000000">
                          <a:alpha val="100000"/>
                        </a:srgbClr>
                      </a:solidFill>
                      <a:prstDash val="solid"/>
                      <a:miter lim="800000"/>
                    </a:lnR>
                    <a:lnT w="12700" cmpd="sng">
                      <a:solidFill>
                        <a:srgbClr val="000000">
                          <a:alpha val="100000"/>
                        </a:srgbClr>
                      </a:solidFill>
                      <a:prstDash val="solid"/>
                      <a:miter lim="800000"/>
                    </a:lnT>
                    <a:lnB w="12700" cmpd="sng">
                      <a:solidFill>
                        <a:srgbClr val="000000">
                          <a:alpha val="100000"/>
                        </a:srgbClr>
                      </a:solidFill>
                      <a:prstDash val="solid"/>
                      <a:miter lim="800000"/>
                    </a:lnB>
                    <a:lnTlToBr>
                      <a:noFill/>
                    </a:lnTlToBr>
                    <a:lnBlToTr>
                      <a:noFill/>
                    </a:lnBlToTr>
                    <a:noFill/>
                  </a:tcPr>
                </a:tc>
                <a:tc>
                  <a:txBody>
                    <a:bodyPr/>
                    <a:p>
                      <a:pPr indent="0">
                        <a:buNone/>
                      </a:pPr>
                      <a:r>
                        <a:rPr lang="en-GB" altLang="en-US" sz="1600"/>
                        <a:t>Possibly (low), not fixed</a:t>
                      </a:r>
                      <a:endParaRPr lang="zh-CN" altLang="en-US" sz="1600"/>
                    </a:p>
                  </a:txBody>
                  <a:tcPr>
                    <a:lnL w="12700" cmpd="sng">
                      <a:solidFill>
                        <a:srgbClr val="000000">
                          <a:alpha val="100000"/>
                        </a:srgbClr>
                      </a:solidFill>
                      <a:prstDash val="solid"/>
                      <a:miter lim="800000"/>
                    </a:lnL>
                    <a:lnR w="12700" cmpd="sng">
                      <a:solidFill>
                        <a:srgbClr val="000000">
                          <a:alpha val="100000"/>
                        </a:srgbClr>
                      </a:solidFill>
                      <a:prstDash val="solid"/>
                      <a:miter lim="800000"/>
                    </a:lnR>
                    <a:lnT w="12700" cmpd="sng">
                      <a:solidFill>
                        <a:srgbClr val="000000">
                          <a:alpha val="100000"/>
                        </a:srgbClr>
                      </a:solidFill>
                      <a:prstDash val="solid"/>
                      <a:miter lim="800000"/>
                    </a:lnT>
                    <a:lnB w="12700" cmpd="sng">
                      <a:solidFill>
                        <a:srgbClr val="000000">
                          <a:alpha val="100000"/>
                        </a:srgbClr>
                      </a:solidFill>
                      <a:prstDash val="solid"/>
                      <a:miter lim="800000"/>
                    </a:lnB>
                    <a:lnTlToBr>
                      <a:noFill/>
                    </a:lnTlToBr>
                    <a:lnBlToTr>
                      <a:noFill/>
                    </a:lnBlToTr>
                    <a:noFill/>
                  </a:tcPr>
                </a:tc>
                <a:tc>
                  <a:txBody>
                    <a:bodyPr/>
                    <a:p>
                      <a:pPr indent="0">
                        <a:buNone/>
                      </a:pPr>
                      <a:r>
                        <a:rPr lang="en-GB" altLang="en-US" sz="1600"/>
                        <a:t>based on exported electricity </a:t>
                      </a:r>
                      <a:r>
                        <a:rPr lang="en-GB" altLang="zh-CN" sz="1600"/>
                        <a:t>+ </a:t>
                      </a:r>
                      <a:r>
                        <a:rPr lang="en-GB" altLang="en-US" sz="1600"/>
                        <a:t>retail price</a:t>
                      </a:r>
                      <a:endParaRPr lang="zh-CN" altLang="en-US" sz="1600"/>
                    </a:p>
                  </a:txBody>
                  <a:tcPr>
                    <a:lnL w="12700" cmpd="sng">
                      <a:solidFill>
                        <a:srgbClr val="000000">
                          <a:alpha val="100000"/>
                        </a:srgbClr>
                      </a:solidFill>
                      <a:prstDash val="solid"/>
                      <a:miter lim="800000"/>
                    </a:lnL>
                    <a:lnR w="12700" cmpd="sng">
                      <a:solidFill>
                        <a:srgbClr val="000000">
                          <a:alpha val="100000"/>
                        </a:srgbClr>
                      </a:solidFill>
                      <a:prstDash val="solid"/>
                      <a:miter lim="800000"/>
                    </a:lnR>
                    <a:lnT w="12700" cmpd="sng">
                      <a:solidFill>
                        <a:srgbClr val="000000">
                          <a:alpha val="100000"/>
                        </a:srgbClr>
                      </a:solidFill>
                      <a:prstDash val="solid"/>
                      <a:miter lim="800000"/>
                    </a:lnT>
                    <a:lnB w="12700" cmpd="sng">
                      <a:solidFill>
                        <a:srgbClr val="000000">
                          <a:alpha val="100000"/>
                        </a:srgbClr>
                      </a:solidFill>
                      <a:prstDash val="solid"/>
                      <a:miter lim="800000"/>
                    </a:lnB>
                    <a:lnTlToBr>
                      <a:noFill/>
                    </a:lnTlToBr>
                    <a:lnBlToTr>
                      <a:noFill/>
                    </a:lnBlToTr>
                    <a:noFill/>
                  </a:tcPr>
                </a:tc>
              </a:tr>
              <a:tr h="0">
                <a:tc>
                  <a:txBody>
                    <a:bodyPr/>
                    <a:p>
                      <a:pPr indent="0">
                        <a:buNone/>
                      </a:pPr>
                      <a:r>
                        <a:rPr lang="en-GB" altLang="en-US" sz="1600"/>
                        <a:t>Target Group</a:t>
                      </a:r>
                      <a:endParaRPr lang="zh-CN" altLang="en-US" sz="1600"/>
                    </a:p>
                  </a:txBody>
                  <a:tcPr>
                    <a:lnL w="12700" cmpd="sng">
                      <a:solidFill>
                        <a:srgbClr val="000000">
                          <a:alpha val="100000"/>
                        </a:srgbClr>
                      </a:solidFill>
                      <a:prstDash val="solid"/>
                      <a:miter lim="800000"/>
                    </a:lnL>
                    <a:lnR w="12700" cmpd="sng">
                      <a:solidFill>
                        <a:srgbClr val="000000">
                          <a:alpha val="100000"/>
                        </a:srgbClr>
                      </a:solidFill>
                      <a:prstDash val="solid"/>
                      <a:miter lim="800000"/>
                    </a:lnR>
                    <a:lnT w="12700" cmpd="sng">
                      <a:solidFill>
                        <a:srgbClr val="000000">
                          <a:alpha val="100000"/>
                        </a:srgbClr>
                      </a:solidFill>
                      <a:prstDash val="solid"/>
                      <a:miter lim="800000"/>
                    </a:lnT>
                    <a:lnB w="12700" cmpd="sng">
                      <a:solidFill>
                        <a:srgbClr val="000000">
                          <a:alpha val="100000"/>
                        </a:srgbClr>
                      </a:solidFill>
                      <a:prstDash val="solid"/>
                      <a:miter lim="800000"/>
                    </a:lnB>
                    <a:lnTlToBr>
                      <a:noFill/>
                    </a:lnTlToBr>
                    <a:lnBlToTr>
                      <a:noFill/>
                    </a:lnBlToTr>
                    <a:noFill/>
                  </a:tcPr>
                </a:tc>
                <a:tc>
                  <a:txBody>
                    <a:bodyPr/>
                    <a:p>
                      <a:pPr indent="0">
                        <a:buNone/>
                      </a:pPr>
                      <a:r>
                        <a:rPr lang="en-GB" altLang="en-US" sz="1600"/>
                        <a:t>Free scheduling, flexible users</a:t>
                      </a:r>
                      <a:endParaRPr lang="zh-CN" altLang="en-US" sz="1600"/>
                    </a:p>
                  </a:txBody>
                  <a:tcPr>
                    <a:lnL w="12700" cmpd="sng">
                      <a:solidFill>
                        <a:srgbClr val="000000">
                          <a:alpha val="100000"/>
                        </a:srgbClr>
                      </a:solidFill>
                      <a:prstDash val="solid"/>
                      <a:miter lim="800000"/>
                    </a:lnL>
                    <a:lnR w="12700" cmpd="sng">
                      <a:solidFill>
                        <a:srgbClr val="000000">
                          <a:alpha val="100000"/>
                        </a:srgbClr>
                      </a:solidFill>
                      <a:prstDash val="solid"/>
                      <a:miter lim="800000"/>
                    </a:lnR>
                    <a:lnT w="12700" cmpd="sng">
                      <a:solidFill>
                        <a:srgbClr val="000000">
                          <a:alpha val="100000"/>
                        </a:srgbClr>
                      </a:solidFill>
                      <a:prstDash val="solid"/>
                      <a:miter lim="800000"/>
                    </a:lnT>
                    <a:lnB w="12700" cmpd="sng">
                      <a:solidFill>
                        <a:srgbClr val="000000">
                          <a:alpha val="100000"/>
                        </a:srgbClr>
                      </a:solidFill>
                      <a:prstDash val="solid"/>
                      <a:miter lim="800000"/>
                    </a:lnB>
                    <a:lnTlToBr>
                      <a:noFill/>
                    </a:lnTlToBr>
                    <a:lnBlToTr>
                      <a:noFill/>
                    </a:lnBlToTr>
                    <a:noFill/>
                  </a:tcPr>
                </a:tc>
                <a:tc>
                  <a:txBody>
                    <a:bodyPr/>
                    <a:p>
                      <a:pPr indent="0">
                        <a:buNone/>
                      </a:pPr>
                      <a:r>
                        <a:rPr lang="en-GB" altLang="en-US" sz="1600"/>
                        <a:t>Users who are willing to participate in scheduling for a long time and obtain high subsidies</a:t>
                      </a:r>
                      <a:endParaRPr lang="zh-CN" altLang="en-US" sz="1600"/>
                    </a:p>
                  </a:txBody>
                  <a:tcPr>
                    <a:lnL w="12700" cmpd="sng">
                      <a:solidFill>
                        <a:srgbClr val="000000">
                          <a:alpha val="100000"/>
                        </a:srgbClr>
                      </a:solidFill>
                      <a:prstDash val="solid"/>
                      <a:miter lim="800000"/>
                    </a:lnL>
                    <a:lnR w="12700" cmpd="sng">
                      <a:solidFill>
                        <a:srgbClr val="000000">
                          <a:alpha val="100000"/>
                        </a:srgbClr>
                      </a:solidFill>
                      <a:prstDash val="solid"/>
                      <a:miter lim="800000"/>
                    </a:lnR>
                    <a:lnT w="12700" cmpd="sng">
                      <a:solidFill>
                        <a:srgbClr val="000000">
                          <a:alpha val="100000"/>
                        </a:srgbClr>
                      </a:solidFill>
                      <a:prstDash val="solid"/>
                      <a:miter lim="800000"/>
                    </a:lnT>
                    <a:lnB w="12700" cmpd="sng">
                      <a:solidFill>
                        <a:srgbClr val="000000">
                          <a:alpha val="100000"/>
                        </a:srgbClr>
                      </a:solidFill>
                      <a:prstDash val="solid"/>
                      <a:miter lim="800000"/>
                    </a:lnB>
                    <a:lnTlToBr>
                      <a:noFill/>
                    </a:lnTlToBr>
                    <a:lnBlToTr>
                      <a:noFill/>
                    </a:lnBlToTr>
                    <a:noFill/>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a:spLocks noGrp="1"/>
          </p:cNvSpPr>
          <p:nvPr>
            <p:ph type="sldNum" sz="quarter" idx="4"/>
          </p:nvPr>
        </p:nvSpPr>
        <p:spPr/>
        <p:txBody>
          <a:bodyPr/>
          <a:p>
            <a:fld id="{D719EC7C-99FD-49AB-95FC-6779324E7E4F}" type="slidenum">
              <a:rPr lang="zh-CN" altLang="en-US" smtClean="0"/>
            </a:fld>
            <a:endParaRPr lang="zh-CN" altLang="en-US" dirty="0"/>
          </a:p>
        </p:txBody>
      </p:sp>
      <p:sp>
        <p:nvSpPr>
          <p:cNvPr id="3" name="标题 1"/>
          <p:cNvSpPr>
            <a:spLocks noGrp="1"/>
          </p:cNvSpPr>
          <p:nvPr/>
        </p:nvSpPr>
        <p:spPr>
          <a:xfrm>
            <a:off x="345758" y="406121"/>
            <a:ext cx="11399706" cy="62071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tx1">
                    <a:lumMod val="75000"/>
                    <a:lumOff val="25000"/>
                  </a:schemeClr>
                </a:solidFill>
                <a:latin typeface="+mj-lt"/>
                <a:ea typeface="+mj-ea"/>
                <a:cs typeface="+mj-cs"/>
              </a:defRPr>
            </a:lvl1pPr>
          </a:lstStyle>
          <a:p>
            <a:r>
              <a:rPr lang="en-GB" altLang="zh-CN">
                <a:latin typeface="宋体" pitchFamily="2" charset="-122"/>
                <a:ea typeface="宋体" pitchFamily="2" charset="-122"/>
              </a:rPr>
              <a:t>3. </a:t>
            </a:r>
            <a:r>
              <a:rPr lang="en-GB" altLang="en-US">
                <a:latin typeface="宋体" pitchFamily="2" charset="-122"/>
                <a:ea typeface="宋体" pitchFamily="2" charset="-122"/>
              </a:rPr>
              <a:t>Current Design Scheduling Strategy</a:t>
            </a:r>
            <a:endParaRPr lang="zh-CN" altLang="en-US">
              <a:latin typeface="宋体" pitchFamily="2" charset="-122"/>
              <a:ea typeface="宋体" pitchFamily="2" charset="-122"/>
            </a:endParaRPr>
          </a:p>
        </p:txBody>
      </p:sp>
      <p:graphicFrame>
        <p:nvGraphicFramePr>
          <p:cNvPr id="5" name="表格 4"/>
          <p:cNvGraphicFramePr/>
          <p:nvPr/>
        </p:nvGraphicFramePr>
        <p:xfrm>
          <a:off x="345786" y="2309015"/>
          <a:ext cx="11296650" cy="2255520"/>
        </p:xfrm>
        <a:graphic>
          <a:graphicData uri="http://schemas.openxmlformats.org/drawingml/2006/table">
            <a:tbl>
              <a:tblPr/>
              <a:tblGrid>
                <a:gridCol w="1423670"/>
                <a:gridCol w="902335"/>
                <a:gridCol w="3019425"/>
                <a:gridCol w="2379345"/>
                <a:gridCol w="3571875"/>
              </a:tblGrid>
              <a:tr h="335280">
                <a:tc>
                  <a:txBody>
                    <a:bodyPr/>
                    <a:p>
                      <a:pPr indent="0" algn="ctr">
                        <a:buNone/>
                      </a:pPr>
                      <a:r>
                        <a:rPr lang="en-GB" altLang="en-US" sz="1400"/>
                        <a:t>Time Break</a:t>
                      </a:r>
                      <a:endParaRPr lang="zh-CN" altLang="en-US" sz="1400"/>
                    </a:p>
                  </a:txBody>
                  <a:tcPr anchor="ctr">
                    <a:lnL w="12700" cmpd="sng">
                      <a:solidFill>
                        <a:srgbClr val="000000">
                          <a:alpha val="100000"/>
                        </a:srgbClr>
                      </a:solidFill>
                      <a:prstDash val="solid"/>
                      <a:miter lim="800000"/>
                    </a:lnL>
                    <a:lnR w="12700" cmpd="sng">
                      <a:solidFill>
                        <a:srgbClr val="000000">
                          <a:alpha val="100000"/>
                        </a:srgbClr>
                      </a:solidFill>
                      <a:prstDash val="solid"/>
                      <a:miter lim="800000"/>
                    </a:lnR>
                    <a:lnT w="12700" cmpd="sng">
                      <a:solidFill>
                        <a:srgbClr val="000000">
                          <a:alpha val="100000"/>
                        </a:srgbClr>
                      </a:solidFill>
                      <a:prstDash val="solid"/>
                      <a:miter lim="800000"/>
                    </a:lnT>
                    <a:lnB w="12700" cmpd="sng">
                      <a:solidFill>
                        <a:srgbClr val="000000">
                          <a:alpha val="100000"/>
                        </a:srgbClr>
                      </a:solidFill>
                      <a:prstDash val="solid"/>
                      <a:miter lim="800000"/>
                    </a:lnB>
                    <a:lnTlToBr>
                      <a:noFill/>
                    </a:lnTlToBr>
                    <a:lnBlToTr>
                      <a:noFill/>
                    </a:lnBlToTr>
                    <a:noFill/>
                  </a:tcPr>
                </a:tc>
                <a:tc>
                  <a:txBody>
                    <a:bodyPr/>
                    <a:p>
                      <a:pPr indent="0" algn="ctr">
                        <a:buNone/>
                      </a:pPr>
                      <a:r>
                        <a:rPr lang="en-GB" altLang="en-US" sz="1400"/>
                        <a:t>Peaks and valleys</a:t>
                      </a:r>
                      <a:endParaRPr lang="zh-CN" altLang="en-US" sz="1400"/>
                    </a:p>
                  </a:txBody>
                  <a:tcPr anchor="ctr">
                    <a:lnL w="12700" cmpd="sng">
                      <a:solidFill>
                        <a:srgbClr val="000000">
                          <a:alpha val="100000"/>
                        </a:srgbClr>
                      </a:solidFill>
                      <a:prstDash val="solid"/>
                      <a:miter lim="800000"/>
                    </a:lnL>
                    <a:lnR w="12700" cmpd="sng">
                      <a:solidFill>
                        <a:srgbClr val="000000">
                          <a:alpha val="100000"/>
                        </a:srgbClr>
                      </a:solidFill>
                      <a:prstDash val="solid"/>
                      <a:miter lim="800000"/>
                    </a:lnR>
                    <a:lnT w="12700" cmpd="sng">
                      <a:solidFill>
                        <a:srgbClr val="000000">
                          <a:alpha val="100000"/>
                        </a:srgbClr>
                      </a:solidFill>
                      <a:prstDash val="solid"/>
                      <a:miter lim="800000"/>
                    </a:lnT>
                    <a:lnB w="12700" cmpd="sng">
                      <a:solidFill>
                        <a:srgbClr val="000000">
                          <a:alpha val="100000"/>
                        </a:srgbClr>
                      </a:solidFill>
                      <a:prstDash val="solid"/>
                      <a:miter lim="800000"/>
                    </a:lnB>
                    <a:lnTlToBr>
                      <a:noFill/>
                    </a:lnTlToBr>
                    <a:lnBlToTr>
                      <a:noFill/>
                    </a:lnBlToTr>
                    <a:noFill/>
                  </a:tcPr>
                </a:tc>
                <a:tc>
                  <a:txBody>
                    <a:bodyPr/>
                    <a:p>
                      <a:pPr indent="0" algn="ctr">
                        <a:buNone/>
                      </a:pPr>
                      <a:r>
                        <a:rPr lang="en-GB" altLang="en-US" sz="1400"/>
                        <a:t>Photovoltaic ( </a:t>
                      </a:r>
                      <a:r>
                        <a:rPr lang="en-GB" altLang="zh-CN" sz="1400"/>
                        <a:t>NEM </a:t>
                      </a:r>
                      <a:r>
                        <a:rPr lang="en-GB" altLang="en-US" sz="1400"/>
                        <a:t>+ </a:t>
                      </a:r>
                      <a:r>
                        <a:rPr lang="en-GB" altLang="zh-CN" sz="1400"/>
                        <a:t>PV </a:t>
                      </a:r>
                      <a:r>
                        <a:rPr lang="en-GB" altLang="en-US" sz="1400"/>
                        <a:t>) power priority</a:t>
                      </a:r>
                      <a:endParaRPr lang="zh-CN" altLang="en-US" sz="1400"/>
                    </a:p>
                  </a:txBody>
                  <a:tcPr anchor="ctr">
                    <a:lnL w="12700" cmpd="sng">
                      <a:solidFill>
                        <a:srgbClr val="000000">
                          <a:alpha val="100000"/>
                        </a:srgbClr>
                      </a:solidFill>
                      <a:prstDash val="solid"/>
                      <a:miter lim="800000"/>
                    </a:lnL>
                    <a:lnR w="12700" cmpd="sng">
                      <a:solidFill>
                        <a:srgbClr val="000000">
                          <a:alpha val="100000"/>
                        </a:srgbClr>
                      </a:solidFill>
                      <a:prstDash val="solid"/>
                      <a:miter lim="800000"/>
                    </a:lnR>
                    <a:lnT w="12700" cmpd="sng">
                      <a:solidFill>
                        <a:srgbClr val="000000">
                          <a:alpha val="100000"/>
                        </a:srgbClr>
                      </a:solidFill>
                      <a:prstDash val="solid"/>
                      <a:miter lim="800000"/>
                    </a:lnT>
                    <a:lnB w="12700" cmpd="sng">
                      <a:solidFill>
                        <a:srgbClr val="000000">
                          <a:alpha val="100000"/>
                        </a:srgbClr>
                      </a:solidFill>
                      <a:prstDash val="solid"/>
                      <a:miter lim="800000"/>
                    </a:lnB>
                    <a:lnTlToBr>
                      <a:noFill/>
                    </a:lnTlToBr>
                    <a:lnBlToTr>
                      <a:noFill/>
                    </a:lnBlToTr>
                    <a:noFill/>
                  </a:tcPr>
                </a:tc>
                <a:tc>
                  <a:txBody>
                    <a:bodyPr/>
                    <a:p>
                      <a:pPr indent="0" algn="ctr">
                        <a:buNone/>
                      </a:pPr>
                      <a:r>
                        <a:rPr lang="en-GB" altLang="en-US" sz="1400"/>
                        <a:t>Load power priority</a:t>
                      </a:r>
                      <a:endParaRPr lang="zh-CN" altLang="en-US" sz="1400"/>
                    </a:p>
                  </a:txBody>
                  <a:tcPr anchor="ctr">
                    <a:lnL w="12700" cmpd="sng">
                      <a:solidFill>
                        <a:srgbClr val="000000">
                          <a:alpha val="100000"/>
                        </a:srgbClr>
                      </a:solidFill>
                      <a:prstDash val="solid"/>
                      <a:miter lim="800000"/>
                    </a:lnL>
                    <a:lnR w="12700" cmpd="sng">
                      <a:solidFill>
                        <a:srgbClr val="000000">
                          <a:alpha val="100000"/>
                        </a:srgbClr>
                      </a:solidFill>
                      <a:prstDash val="solid"/>
                      <a:miter lim="800000"/>
                    </a:lnR>
                    <a:lnT w="12700" cmpd="sng">
                      <a:solidFill>
                        <a:srgbClr val="000000">
                          <a:alpha val="100000"/>
                        </a:srgbClr>
                      </a:solidFill>
                      <a:prstDash val="solid"/>
                      <a:miter lim="800000"/>
                    </a:lnT>
                    <a:lnB w="12700" cmpd="sng">
                      <a:solidFill>
                        <a:srgbClr val="000000">
                          <a:alpha val="100000"/>
                        </a:srgbClr>
                      </a:solidFill>
                      <a:prstDash val="solid"/>
                      <a:miter lim="800000"/>
                    </a:lnB>
                    <a:lnTlToBr>
                      <a:noFill/>
                    </a:lnTlToBr>
                    <a:lnBlToTr>
                      <a:noFill/>
                    </a:lnBlToTr>
                    <a:noFill/>
                  </a:tcPr>
                </a:tc>
                <a:tc>
                  <a:txBody>
                    <a:bodyPr/>
                    <a:p>
                      <a:pPr indent="0" algn="ctr">
                        <a:buNone/>
                      </a:pPr>
                      <a:r>
                        <a:rPr lang="en-GB" altLang="en-US" sz="1400"/>
                        <a:t>Logical description</a:t>
                      </a:r>
                      <a:endParaRPr lang="zh-CN" altLang="en-US" sz="1400"/>
                    </a:p>
                  </a:txBody>
                  <a:tcPr anchor="ctr">
                    <a:lnL w="12700" cmpd="sng">
                      <a:solidFill>
                        <a:srgbClr val="000000">
                          <a:alpha val="100000"/>
                        </a:srgbClr>
                      </a:solidFill>
                      <a:prstDash val="solid"/>
                      <a:miter lim="800000"/>
                    </a:lnL>
                    <a:lnR w="12700" cmpd="sng">
                      <a:solidFill>
                        <a:srgbClr val="000000">
                          <a:alpha val="100000"/>
                        </a:srgbClr>
                      </a:solidFill>
                      <a:prstDash val="solid"/>
                      <a:miter lim="800000"/>
                    </a:lnR>
                    <a:lnT w="12700" cmpd="sng">
                      <a:solidFill>
                        <a:srgbClr val="000000">
                          <a:alpha val="100000"/>
                        </a:srgbClr>
                      </a:solidFill>
                      <a:prstDash val="solid"/>
                      <a:miter lim="800000"/>
                    </a:lnT>
                    <a:lnB w="12700" cmpd="sng">
                      <a:solidFill>
                        <a:srgbClr val="000000">
                          <a:alpha val="100000"/>
                        </a:srgbClr>
                      </a:solidFill>
                      <a:prstDash val="solid"/>
                      <a:miter lim="800000"/>
                    </a:lnB>
                    <a:lnTlToBr>
                      <a:noFill/>
                    </a:lnTlToBr>
                    <a:lnBlToTr>
                      <a:noFill/>
                    </a:lnBlToTr>
                    <a:noFill/>
                  </a:tcPr>
                </a:tc>
              </a:tr>
              <a:tr h="335280">
                <a:tc>
                  <a:txBody>
                    <a:bodyPr/>
                    <a:p>
                      <a:pPr indent="0" algn="ctr">
                        <a:buNone/>
                      </a:pPr>
                      <a:r>
                        <a:rPr lang="en-GB" altLang="zh-CN" sz="1400"/>
                        <a:t>00:00 </a:t>
                      </a:r>
                      <a:r>
                        <a:rPr lang="en-GB" altLang="en-US" sz="1400"/>
                        <a:t>- </a:t>
                      </a:r>
                      <a:r>
                        <a:rPr lang="en-GB" altLang="zh-CN" sz="1400"/>
                        <a:t>07:00</a:t>
                      </a:r>
                      <a:endParaRPr lang="zh-CN" altLang="en-US" sz="1400"/>
                    </a:p>
                  </a:txBody>
                  <a:tcPr anchor="ctr">
                    <a:lnL w="12700" cmpd="sng">
                      <a:solidFill>
                        <a:srgbClr val="000000">
                          <a:alpha val="100000"/>
                        </a:srgbClr>
                      </a:solidFill>
                      <a:prstDash val="solid"/>
                      <a:miter lim="800000"/>
                    </a:lnL>
                    <a:lnR w="12700" cmpd="sng">
                      <a:solidFill>
                        <a:srgbClr val="000000">
                          <a:alpha val="100000"/>
                        </a:srgbClr>
                      </a:solidFill>
                      <a:prstDash val="solid"/>
                      <a:miter lim="800000"/>
                    </a:lnR>
                    <a:lnT w="12700" cmpd="sng">
                      <a:solidFill>
                        <a:srgbClr val="000000">
                          <a:alpha val="100000"/>
                        </a:srgbClr>
                      </a:solidFill>
                      <a:prstDash val="solid"/>
                      <a:miter lim="800000"/>
                    </a:lnT>
                    <a:lnB w="12700" cmpd="sng">
                      <a:solidFill>
                        <a:srgbClr val="000000">
                          <a:alpha val="100000"/>
                        </a:srgbClr>
                      </a:solidFill>
                      <a:prstDash val="solid"/>
                      <a:miter lim="800000"/>
                    </a:lnB>
                    <a:lnTlToBr>
                      <a:noFill/>
                    </a:lnTlToBr>
                    <a:lnBlToTr>
                      <a:noFill/>
                    </a:lnBlToTr>
                    <a:noFill/>
                  </a:tcPr>
                </a:tc>
                <a:tc>
                  <a:txBody>
                    <a:bodyPr/>
                    <a:p>
                      <a:pPr indent="0" algn="ctr">
                        <a:buNone/>
                      </a:pPr>
                      <a:r>
                        <a:rPr lang="en-GB" altLang="en-US" sz="1400"/>
                        <a:t>valley</a:t>
                      </a:r>
                      <a:endParaRPr lang="zh-CN" altLang="en-US" sz="1400"/>
                    </a:p>
                  </a:txBody>
                  <a:tcPr anchor="ctr">
                    <a:lnL w="12700" cmpd="sng">
                      <a:solidFill>
                        <a:srgbClr val="000000">
                          <a:alpha val="100000"/>
                        </a:srgbClr>
                      </a:solidFill>
                      <a:prstDash val="solid"/>
                      <a:miter lim="800000"/>
                    </a:lnL>
                    <a:lnR w="12700" cmpd="sng">
                      <a:solidFill>
                        <a:srgbClr val="000000">
                          <a:alpha val="100000"/>
                        </a:srgbClr>
                      </a:solidFill>
                      <a:prstDash val="solid"/>
                      <a:miter lim="800000"/>
                    </a:lnR>
                    <a:lnT w="12700" cmpd="sng">
                      <a:solidFill>
                        <a:srgbClr val="000000">
                          <a:alpha val="100000"/>
                        </a:srgbClr>
                      </a:solidFill>
                      <a:prstDash val="solid"/>
                      <a:miter lim="800000"/>
                    </a:lnT>
                    <a:lnB w="12700" cmpd="sng">
                      <a:solidFill>
                        <a:srgbClr val="000000">
                          <a:alpha val="100000"/>
                        </a:srgbClr>
                      </a:solidFill>
                      <a:prstDash val="solid"/>
                      <a:miter lim="800000"/>
                    </a:lnB>
                    <a:lnTlToBr>
                      <a:noFill/>
                    </a:lnTlToBr>
                    <a:lnBlToTr>
                      <a:noFill/>
                    </a:lnBlToTr>
                    <a:noFill/>
                  </a:tcPr>
                </a:tc>
                <a:tc>
                  <a:txBody>
                    <a:bodyPr/>
                    <a:p>
                      <a:pPr indent="0" algn="ctr">
                        <a:buNone/>
                      </a:pPr>
                      <a:r>
                        <a:rPr lang="en-GB" altLang="zh-CN" sz="1400"/>
                        <a:t>load &gt; FHP Charge &gt; Grid Feed</a:t>
                      </a:r>
                      <a:endParaRPr lang="zh-CN" altLang="en-US" sz="1400"/>
                    </a:p>
                  </a:txBody>
                  <a:tcPr anchor="ctr">
                    <a:lnL w="12700" cmpd="sng">
                      <a:solidFill>
                        <a:srgbClr val="000000">
                          <a:alpha val="100000"/>
                        </a:srgbClr>
                      </a:solidFill>
                      <a:prstDash val="solid"/>
                      <a:miter lim="800000"/>
                    </a:lnL>
                    <a:lnR w="12700" cmpd="sng">
                      <a:solidFill>
                        <a:srgbClr val="000000">
                          <a:alpha val="100000"/>
                        </a:srgbClr>
                      </a:solidFill>
                      <a:prstDash val="solid"/>
                      <a:miter lim="800000"/>
                    </a:lnR>
                    <a:lnT w="12700" cmpd="sng">
                      <a:solidFill>
                        <a:srgbClr val="000000">
                          <a:alpha val="100000"/>
                        </a:srgbClr>
                      </a:solidFill>
                      <a:prstDash val="solid"/>
                      <a:miter lim="800000"/>
                    </a:lnT>
                    <a:lnB w="12700" cmpd="sng">
                      <a:solidFill>
                        <a:srgbClr val="000000">
                          <a:alpha val="100000"/>
                        </a:srgbClr>
                      </a:solidFill>
                      <a:prstDash val="solid"/>
                      <a:miter lim="800000"/>
                    </a:lnB>
                    <a:lnTlToBr>
                      <a:noFill/>
                    </a:lnTlToBr>
                    <a:lnBlToTr>
                      <a:noFill/>
                    </a:lnBlToTr>
                    <a:noFill/>
                  </a:tcPr>
                </a:tc>
                <a:tc>
                  <a:txBody>
                    <a:bodyPr/>
                    <a:p>
                      <a:pPr indent="0" algn="ctr">
                        <a:buNone/>
                      </a:pPr>
                      <a:r>
                        <a:rPr lang="en-GB" altLang="zh-CN" sz="1400"/>
                        <a:t>Pv &gt; FHP &gt; Grid</a:t>
                      </a:r>
                      <a:endParaRPr lang="zh-CN" altLang="en-US" sz="1400"/>
                    </a:p>
                  </a:txBody>
                  <a:tcPr anchor="ctr">
                    <a:lnL w="12700" cmpd="sng">
                      <a:solidFill>
                        <a:srgbClr val="000000">
                          <a:alpha val="100000"/>
                        </a:srgbClr>
                      </a:solidFill>
                      <a:prstDash val="solid"/>
                      <a:miter lim="800000"/>
                    </a:lnL>
                    <a:lnR w="12700" cmpd="sng">
                      <a:solidFill>
                        <a:srgbClr val="000000">
                          <a:alpha val="100000"/>
                        </a:srgbClr>
                      </a:solidFill>
                      <a:prstDash val="solid"/>
                      <a:miter lim="800000"/>
                    </a:lnR>
                    <a:lnT w="12700" cmpd="sng">
                      <a:solidFill>
                        <a:srgbClr val="000000">
                          <a:alpha val="100000"/>
                        </a:srgbClr>
                      </a:solidFill>
                      <a:prstDash val="solid"/>
                      <a:miter lim="800000"/>
                    </a:lnT>
                    <a:lnB w="12700" cmpd="sng">
                      <a:solidFill>
                        <a:srgbClr val="000000">
                          <a:alpha val="100000"/>
                        </a:srgbClr>
                      </a:solidFill>
                      <a:prstDash val="solid"/>
                      <a:miter lim="800000"/>
                    </a:lnB>
                    <a:lnTlToBr>
                      <a:noFill/>
                    </a:lnTlToBr>
                    <a:lnBlToTr>
                      <a:noFill/>
                    </a:lnBlToTr>
                    <a:noFill/>
                  </a:tcPr>
                </a:tc>
                <a:tc>
                  <a:txBody>
                    <a:bodyPr/>
                    <a:p>
                      <a:pPr marL="285750" indent="-285750" algn="l">
                        <a:buChar char="•"/>
                      </a:pPr>
                      <a:r>
                        <a:rPr lang="en-GB" altLang="en-US" sz="1400"/>
                        <a:t>Photovoltaic power supply is prioritized, the remaining power is used to charge </a:t>
                      </a:r>
                      <a:r>
                        <a:rPr lang="en-GB" altLang="zh-CN" sz="1400"/>
                        <a:t>aPower </a:t>
                      </a:r>
                      <a:r>
                        <a:rPr lang="en-GB" altLang="en-US" sz="1400"/>
                        <a:t>, and the remaining power is fed back to the grid.</a:t>
                      </a:r>
                      <a:endParaRPr lang="zh-CN" altLang="en-US" sz="1400"/>
                    </a:p>
                    <a:p>
                      <a:pPr marL="285750" indent="-285750" algn="l">
                        <a:buChar char="•"/>
                      </a:pPr>
                      <a:r>
                        <a:rPr lang="en-GB" altLang="en-US" sz="1400"/>
                        <a:t>If the PV load is insufficient, it will be supported by </a:t>
                      </a:r>
                      <a:r>
                        <a:rPr lang="en-GB" altLang="zh-CN" sz="1400"/>
                        <a:t>aPower </a:t>
                      </a:r>
                      <a:r>
                        <a:rPr lang="en-GB" altLang="en-US" sz="1400"/>
                        <a:t>, and if it is still insufficient, it will be supported by the mains.</a:t>
                      </a:r>
                      <a:endParaRPr lang="zh-CN" altLang="en-US" sz="1400"/>
                    </a:p>
                  </a:txBody>
                  <a:tcPr anchor="ctr">
                    <a:lnL w="12700" cmpd="sng">
                      <a:solidFill>
                        <a:srgbClr val="000000">
                          <a:alpha val="100000"/>
                        </a:srgbClr>
                      </a:solidFill>
                      <a:prstDash val="solid"/>
                      <a:miter lim="800000"/>
                    </a:lnL>
                    <a:lnR w="12700" cmpd="sng">
                      <a:solidFill>
                        <a:srgbClr val="000000">
                          <a:alpha val="100000"/>
                        </a:srgbClr>
                      </a:solidFill>
                      <a:prstDash val="solid"/>
                      <a:miter lim="800000"/>
                    </a:lnR>
                    <a:lnT w="12700" cmpd="sng">
                      <a:solidFill>
                        <a:srgbClr val="000000">
                          <a:alpha val="100000"/>
                        </a:srgbClr>
                      </a:solidFill>
                      <a:prstDash val="solid"/>
                      <a:miter lim="800000"/>
                    </a:lnT>
                    <a:lnB w="12700" cmpd="sng">
                      <a:solidFill>
                        <a:srgbClr val="000000">
                          <a:alpha val="100000"/>
                        </a:srgbClr>
                      </a:solidFill>
                      <a:prstDash val="solid"/>
                      <a:miter lim="800000"/>
                    </a:lnB>
                    <a:lnTlToBr>
                      <a:noFill/>
                    </a:lnTlToBr>
                    <a:lnBlToTr>
                      <a:noFill/>
                    </a:lnBlToTr>
                    <a:noFill/>
                  </a:tcPr>
                </a:tc>
              </a:tr>
              <a:tr h="335280">
                <a:tc>
                  <a:txBody>
                    <a:bodyPr/>
                    <a:p>
                      <a:pPr indent="0" algn="ctr">
                        <a:buNone/>
                      </a:pPr>
                      <a:r>
                        <a:rPr lang="en-GB" altLang="zh-CN" sz="1400"/>
                        <a:t>07:00 </a:t>
                      </a:r>
                      <a:r>
                        <a:rPr lang="en-GB" altLang="en-US" sz="1400"/>
                        <a:t>- </a:t>
                      </a:r>
                      <a:r>
                        <a:rPr lang="en-GB" altLang="zh-CN" sz="1400"/>
                        <a:t>15:00</a:t>
                      </a:r>
                      <a:endParaRPr lang="zh-CN" altLang="en-US" sz="1400"/>
                    </a:p>
                  </a:txBody>
                  <a:tcPr anchor="ctr">
                    <a:lnL w="12700" cmpd="sng">
                      <a:solidFill>
                        <a:srgbClr val="000000">
                          <a:alpha val="100000"/>
                        </a:srgbClr>
                      </a:solidFill>
                      <a:prstDash val="solid"/>
                      <a:miter lim="800000"/>
                    </a:lnL>
                    <a:lnR w="12700" cmpd="sng">
                      <a:solidFill>
                        <a:srgbClr val="000000">
                          <a:alpha val="100000"/>
                        </a:srgbClr>
                      </a:solidFill>
                      <a:prstDash val="solid"/>
                      <a:miter lim="800000"/>
                    </a:lnR>
                    <a:lnT w="12700" cmpd="sng">
                      <a:solidFill>
                        <a:srgbClr val="000000">
                          <a:alpha val="100000"/>
                        </a:srgbClr>
                      </a:solidFill>
                      <a:prstDash val="solid"/>
                      <a:miter lim="800000"/>
                    </a:lnT>
                    <a:lnB w="12700" cmpd="sng">
                      <a:solidFill>
                        <a:srgbClr val="000000">
                          <a:alpha val="100000"/>
                        </a:srgbClr>
                      </a:solidFill>
                      <a:prstDash val="solid"/>
                      <a:miter lim="800000"/>
                    </a:lnB>
                    <a:lnTlToBr>
                      <a:noFill/>
                    </a:lnTlToBr>
                    <a:lnBlToTr>
                      <a:noFill/>
                    </a:lnBlToTr>
                    <a:noFill/>
                  </a:tcPr>
                </a:tc>
                <a:tc>
                  <a:txBody>
                    <a:bodyPr/>
                    <a:p>
                      <a:pPr indent="0" algn="ctr">
                        <a:buNone/>
                      </a:pPr>
                      <a:r>
                        <a:rPr lang="en-GB" altLang="en-US" sz="1400"/>
                        <a:t>flat</a:t>
                      </a:r>
                      <a:endParaRPr lang="zh-CN" altLang="en-US" sz="1400"/>
                    </a:p>
                  </a:txBody>
                  <a:tcPr anchor="ctr">
                    <a:lnL w="12700" cmpd="sng">
                      <a:solidFill>
                        <a:srgbClr val="000000">
                          <a:alpha val="100000"/>
                        </a:srgbClr>
                      </a:solidFill>
                      <a:prstDash val="solid"/>
                      <a:miter lim="800000"/>
                    </a:lnL>
                    <a:lnR w="12700" cmpd="sng">
                      <a:solidFill>
                        <a:srgbClr val="000000">
                          <a:alpha val="100000"/>
                        </a:srgbClr>
                      </a:solidFill>
                      <a:prstDash val="solid"/>
                      <a:miter lim="800000"/>
                    </a:lnR>
                    <a:lnT w="12700" cmpd="sng">
                      <a:solidFill>
                        <a:srgbClr val="000000">
                          <a:alpha val="100000"/>
                        </a:srgbClr>
                      </a:solidFill>
                      <a:prstDash val="solid"/>
                      <a:miter lim="800000"/>
                    </a:lnT>
                    <a:lnB w="12700" cmpd="sng">
                      <a:solidFill>
                        <a:srgbClr val="000000">
                          <a:alpha val="100000"/>
                        </a:srgbClr>
                      </a:solidFill>
                      <a:prstDash val="solid"/>
                      <a:miter lim="800000"/>
                    </a:lnB>
                    <a:lnTlToBr>
                      <a:noFill/>
                    </a:lnTlToBr>
                    <a:lnBlToTr>
                      <a:noFill/>
                    </a:lnBlToTr>
                    <a:noFill/>
                  </a:tcPr>
                </a:tc>
                <a:tc>
                  <a:txBody>
                    <a:bodyPr/>
                    <a:p>
                      <a:pPr indent="0" algn="ctr">
                        <a:buNone/>
                      </a:pPr>
                      <a:r>
                        <a:rPr lang="en-GB" altLang="zh-CN" sz="1400"/>
                        <a:t>load &gt; FHP Charge &gt; Grid Feed</a:t>
                      </a:r>
                      <a:endParaRPr lang="zh-CN" altLang="en-US" sz="1400"/>
                    </a:p>
                  </a:txBody>
                  <a:tcPr anchor="ctr">
                    <a:lnL w="12700" cmpd="sng">
                      <a:solidFill>
                        <a:srgbClr val="000000">
                          <a:alpha val="100000"/>
                        </a:srgbClr>
                      </a:solidFill>
                      <a:prstDash val="solid"/>
                      <a:miter lim="800000"/>
                    </a:lnL>
                    <a:lnR w="12700" cmpd="sng">
                      <a:solidFill>
                        <a:srgbClr val="000000">
                          <a:alpha val="100000"/>
                        </a:srgbClr>
                      </a:solidFill>
                      <a:prstDash val="solid"/>
                      <a:miter lim="800000"/>
                    </a:lnR>
                    <a:lnT w="12700" cmpd="sng">
                      <a:solidFill>
                        <a:srgbClr val="000000">
                          <a:alpha val="100000"/>
                        </a:srgbClr>
                      </a:solidFill>
                      <a:prstDash val="solid"/>
                      <a:miter lim="800000"/>
                    </a:lnT>
                    <a:lnB w="12700" cmpd="sng">
                      <a:solidFill>
                        <a:srgbClr val="000000">
                          <a:alpha val="100000"/>
                        </a:srgbClr>
                      </a:solidFill>
                      <a:prstDash val="solid"/>
                      <a:miter lim="800000"/>
                    </a:lnB>
                    <a:lnTlToBr>
                      <a:noFill/>
                    </a:lnTlToBr>
                    <a:lnBlToTr>
                      <a:noFill/>
                    </a:lnBlToTr>
                    <a:noFill/>
                  </a:tcPr>
                </a:tc>
                <a:tc>
                  <a:txBody>
                    <a:bodyPr/>
                    <a:p>
                      <a:pPr indent="0" algn="ctr">
                        <a:buNone/>
                      </a:pPr>
                      <a:r>
                        <a:rPr lang="en-GB" altLang="zh-CN" sz="1400"/>
                        <a:t>Pv &gt; FHP &gt; Grid</a:t>
                      </a:r>
                      <a:endParaRPr lang="zh-CN" altLang="en-US" sz="1400"/>
                    </a:p>
                  </a:txBody>
                  <a:tcPr anchor="ctr">
                    <a:lnL w="12700" cmpd="sng">
                      <a:solidFill>
                        <a:srgbClr val="000000">
                          <a:alpha val="100000"/>
                        </a:srgbClr>
                      </a:solidFill>
                      <a:prstDash val="solid"/>
                      <a:miter lim="800000"/>
                    </a:lnL>
                    <a:lnR w="12700" cmpd="sng">
                      <a:solidFill>
                        <a:srgbClr val="000000">
                          <a:alpha val="100000"/>
                        </a:srgbClr>
                      </a:solidFill>
                      <a:prstDash val="solid"/>
                      <a:miter lim="800000"/>
                    </a:lnR>
                    <a:lnT w="12700" cmpd="sng">
                      <a:solidFill>
                        <a:srgbClr val="000000">
                          <a:alpha val="100000"/>
                        </a:srgbClr>
                      </a:solidFill>
                      <a:prstDash val="solid"/>
                      <a:miter lim="800000"/>
                    </a:lnT>
                    <a:lnB w="12700" cmpd="sng">
                      <a:solidFill>
                        <a:srgbClr val="000000">
                          <a:alpha val="100000"/>
                        </a:srgbClr>
                      </a:solidFill>
                      <a:prstDash val="solid"/>
                      <a:miter lim="800000"/>
                    </a:lnB>
                    <a:lnTlToBr>
                      <a:noFill/>
                    </a:lnTlToBr>
                    <a:lnBlToTr>
                      <a:noFill/>
                    </a:lnBlToTr>
                    <a:noFill/>
                  </a:tcPr>
                </a:tc>
                <a:tc>
                  <a:txBody>
                    <a:bodyPr/>
                    <a:p>
                      <a:pPr marL="285750" indent="-285750" algn="l">
                        <a:buChar char="•"/>
                      </a:pPr>
                      <a:r>
                        <a:rPr lang="en-GB" altLang="en-US" sz="1400"/>
                        <a:t>Photovoltaic power supply is prioritized, the remaining power is used to charge </a:t>
                      </a:r>
                      <a:r>
                        <a:rPr lang="en-GB" altLang="zh-CN" sz="1400"/>
                        <a:t>aPower </a:t>
                      </a:r>
                      <a:r>
                        <a:rPr lang="en-GB" altLang="en-US" sz="1400"/>
                        <a:t>, and the remaining power is fed back to the grid.</a:t>
                      </a:r>
                      <a:endParaRPr lang="zh-CN" altLang="en-US" sz="1400"/>
                    </a:p>
                    <a:p>
                      <a:pPr marL="285750" indent="-285750" algn="l">
                        <a:buChar char="•"/>
                      </a:pPr>
                      <a:r>
                        <a:rPr lang="en-GB" altLang="en-US" sz="1400"/>
                        <a:t>If the PV load is insufficient, it will be supported by </a:t>
                      </a:r>
                      <a:r>
                        <a:rPr lang="en-GB" altLang="zh-CN" sz="1400"/>
                        <a:t>aPower </a:t>
                      </a:r>
                      <a:r>
                        <a:rPr lang="en-GB" altLang="en-US" sz="1400"/>
                        <a:t>, and if it is still insufficient, it will be supported by the mains.</a:t>
                      </a:r>
                      <a:endParaRPr lang="zh-CN" altLang="en-US" sz="1400"/>
                    </a:p>
                    <a:p>
                      <a:pPr marL="285750" indent="-285750" algn="l">
                        <a:buChar char="•"/>
                      </a:pPr>
                      <a:r>
                        <a:rPr lang="en-GB" altLang="en-US" sz="1400">
                          <a:solidFill>
                            <a:srgbClr val="FF0000"/>
                          </a:solidFill>
                        </a:rPr>
                        <a:t>Reserve </a:t>
                      </a:r>
                      <a:r>
                        <a:rPr lang="en-GB" altLang="zh-CN" sz="1400">
                          <a:solidFill>
                            <a:srgbClr val="FF0000"/>
                          </a:solidFill>
                        </a:rPr>
                        <a:t>SOC80%</a:t>
                      </a:r>
                      <a:endParaRPr lang="zh-CN" altLang="en-US" sz="1400"/>
                    </a:p>
                  </a:txBody>
                  <a:tcPr anchor="ctr">
                    <a:lnL w="12700" cmpd="sng">
                      <a:solidFill>
                        <a:srgbClr val="000000">
                          <a:alpha val="100000"/>
                        </a:srgbClr>
                      </a:solidFill>
                      <a:prstDash val="solid"/>
                      <a:miter lim="800000"/>
                    </a:lnL>
                    <a:lnR w="12700" cmpd="sng">
                      <a:solidFill>
                        <a:srgbClr val="000000">
                          <a:alpha val="100000"/>
                        </a:srgbClr>
                      </a:solidFill>
                      <a:prstDash val="solid"/>
                      <a:miter lim="800000"/>
                    </a:lnR>
                    <a:lnT w="12700" cmpd="sng">
                      <a:solidFill>
                        <a:srgbClr val="000000">
                          <a:alpha val="100000"/>
                        </a:srgbClr>
                      </a:solidFill>
                      <a:prstDash val="solid"/>
                      <a:miter lim="800000"/>
                    </a:lnT>
                    <a:lnB w="12700" cmpd="sng">
                      <a:solidFill>
                        <a:srgbClr val="000000">
                          <a:alpha val="100000"/>
                        </a:srgbClr>
                      </a:solidFill>
                      <a:prstDash val="solid"/>
                      <a:miter lim="800000"/>
                    </a:lnB>
                    <a:lnTlToBr>
                      <a:noFill/>
                    </a:lnTlToBr>
                    <a:lnBlToTr>
                      <a:noFill/>
                    </a:lnBlToTr>
                    <a:noFill/>
                  </a:tcPr>
                </a:tc>
              </a:tr>
              <a:tr h="579120">
                <a:tc>
                  <a:txBody>
                    <a:bodyPr/>
                    <a:p>
                      <a:pPr indent="0" algn="ctr">
                        <a:buNone/>
                      </a:pPr>
                      <a:r>
                        <a:rPr lang="en-GB" altLang="zh-CN" sz="1400"/>
                        <a:t>15:00 </a:t>
                      </a:r>
                      <a:r>
                        <a:rPr lang="en-GB" altLang="en-US" sz="1400"/>
                        <a:t>- </a:t>
                      </a:r>
                      <a:r>
                        <a:rPr lang="en-GB" altLang="zh-CN" sz="1400"/>
                        <a:t>18:00</a:t>
                      </a:r>
                      <a:endParaRPr lang="zh-CN" altLang="en-US" sz="1400"/>
                    </a:p>
                  </a:txBody>
                  <a:tcPr anchor="ctr">
                    <a:lnL w="12700" cmpd="sng">
                      <a:solidFill>
                        <a:srgbClr val="000000">
                          <a:alpha val="100000"/>
                        </a:srgbClr>
                      </a:solidFill>
                      <a:prstDash val="solid"/>
                      <a:miter lim="800000"/>
                    </a:lnL>
                    <a:lnR w="12700" cmpd="sng">
                      <a:solidFill>
                        <a:srgbClr val="000000">
                          <a:alpha val="100000"/>
                        </a:srgbClr>
                      </a:solidFill>
                      <a:prstDash val="solid"/>
                      <a:miter lim="800000"/>
                    </a:lnR>
                    <a:lnT w="12700" cmpd="sng">
                      <a:solidFill>
                        <a:srgbClr val="000000">
                          <a:alpha val="100000"/>
                        </a:srgbClr>
                      </a:solidFill>
                      <a:prstDash val="solid"/>
                      <a:miter lim="800000"/>
                    </a:lnT>
                    <a:lnB w="12700" cmpd="sng">
                      <a:solidFill>
                        <a:srgbClr val="000000">
                          <a:alpha val="100000"/>
                        </a:srgbClr>
                      </a:solidFill>
                      <a:prstDash val="solid"/>
                      <a:miter lim="800000"/>
                    </a:lnB>
                    <a:lnTlToBr>
                      <a:noFill/>
                    </a:lnTlToBr>
                    <a:lnBlToTr>
                      <a:noFill/>
                    </a:lnBlToTr>
                    <a:noFill/>
                  </a:tcPr>
                </a:tc>
                <a:tc>
                  <a:txBody>
                    <a:bodyPr/>
                    <a:p>
                      <a:pPr indent="0" algn="ctr">
                        <a:buNone/>
                      </a:pPr>
                      <a:r>
                        <a:rPr lang="en-GB" altLang="en-US" sz="1400"/>
                        <a:t>valley</a:t>
                      </a:r>
                      <a:endParaRPr lang="zh-CN" altLang="en-US" sz="1400"/>
                    </a:p>
                  </a:txBody>
                  <a:tcPr anchor="ctr">
                    <a:lnL w="12700" cmpd="sng">
                      <a:solidFill>
                        <a:srgbClr val="000000">
                          <a:alpha val="100000"/>
                        </a:srgbClr>
                      </a:solidFill>
                      <a:prstDash val="solid"/>
                      <a:miter lim="800000"/>
                    </a:lnL>
                    <a:lnR w="12700" cmpd="sng">
                      <a:solidFill>
                        <a:srgbClr val="000000">
                          <a:alpha val="100000"/>
                        </a:srgbClr>
                      </a:solidFill>
                      <a:prstDash val="solid"/>
                      <a:miter lim="800000"/>
                    </a:lnR>
                    <a:lnT w="12700" cmpd="sng">
                      <a:solidFill>
                        <a:srgbClr val="000000">
                          <a:alpha val="100000"/>
                        </a:srgbClr>
                      </a:solidFill>
                      <a:prstDash val="solid"/>
                      <a:miter lim="800000"/>
                    </a:lnT>
                    <a:lnB w="12700" cmpd="sng">
                      <a:solidFill>
                        <a:srgbClr val="000000">
                          <a:alpha val="100000"/>
                        </a:srgbClr>
                      </a:solidFill>
                      <a:prstDash val="solid"/>
                      <a:miter lim="800000"/>
                    </a:lnB>
                    <a:lnTlToBr>
                      <a:noFill/>
                    </a:lnTlToBr>
                    <a:lnBlToTr>
                      <a:noFill/>
                    </a:lnBlToTr>
                    <a:noFill/>
                  </a:tcPr>
                </a:tc>
                <a:tc>
                  <a:txBody>
                    <a:bodyPr/>
                    <a:p>
                      <a:pPr indent="0" algn="ctr">
                        <a:buNone/>
                      </a:pPr>
                      <a:r>
                        <a:rPr lang="en-GB" altLang="zh-CN" sz="1400"/>
                        <a:t>FHP Charge &gt; load &gt; Grid Feed</a:t>
                      </a:r>
                      <a:endParaRPr lang="zh-CN" altLang="en-US" sz="1400"/>
                    </a:p>
                  </a:txBody>
                  <a:tcPr anchor="ctr">
                    <a:lnL w="12700" cmpd="sng">
                      <a:solidFill>
                        <a:srgbClr val="000000">
                          <a:alpha val="100000"/>
                        </a:srgbClr>
                      </a:solidFill>
                      <a:prstDash val="solid"/>
                      <a:miter lim="800000"/>
                    </a:lnL>
                    <a:lnR w="12700" cmpd="sng">
                      <a:solidFill>
                        <a:srgbClr val="000000">
                          <a:alpha val="100000"/>
                        </a:srgbClr>
                      </a:solidFill>
                      <a:prstDash val="solid"/>
                      <a:miter lim="800000"/>
                    </a:lnR>
                    <a:lnT w="12700" cmpd="sng">
                      <a:solidFill>
                        <a:srgbClr val="000000">
                          <a:alpha val="100000"/>
                        </a:srgbClr>
                      </a:solidFill>
                      <a:prstDash val="solid"/>
                      <a:miter lim="800000"/>
                    </a:lnT>
                    <a:lnB w="12700" cmpd="sng">
                      <a:solidFill>
                        <a:srgbClr val="000000">
                          <a:alpha val="100000"/>
                        </a:srgbClr>
                      </a:solidFill>
                      <a:prstDash val="solid"/>
                      <a:miter lim="800000"/>
                    </a:lnB>
                    <a:lnTlToBr>
                      <a:noFill/>
                    </a:lnTlToBr>
                    <a:lnBlToTr>
                      <a:noFill/>
                    </a:lnBlToTr>
                    <a:noFill/>
                  </a:tcPr>
                </a:tc>
                <a:tc>
                  <a:txBody>
                    <a:bodyPr/>
                    <a:p>
                      <a:pPr indent="0" algn="ctr">
                        <a:buNone/>
                      </a:pPr>
                      <a:r>
                        <a:rPr lang="en-GB" altLang="zh-CN" sz="1400"/>
                        <a:t>Pv &gt; Grid ( </a:t>
                      </a:r>
                      <a:r>
                        <a:rPr lang="en-GB" altLang="en-US" sz="1400"/>
                        <a:t>not involving </a:t>
                      </a:r>
                      <a:r>
                        <a:rPr lang="en-GB" altLang="zh-CN" sz="1400"/>
                        <a:t>FHP)</a:t>
                      </a:r>
                      <a:endParaRPr lang="zh-CN" altLang="en-US" sz="1400"/>
                    </a:p>
                  </a:txBody>
                  <a:tcPr anchor="ctr">
                    <a:lnL w="12700" cmpd="sng">
                      <a:solidFill>
                        <a:srgbClr val="000000">
                          <a:alpha val="100000"/>
                        </a:srgbClr>
                      </a:solidFill>
                      <a:prstDash val="solid"/>
                      <a:miter lim="800000"/>
                    </a:lnL>
                    <a:lnR w="12700" cmpd="sng">
                      <a:solidFill>
                        <a:srgbClr val="000000">
                          <a:alpha val="100000"/>
                        </a:srgbClr>
                      </a:solidFill>
                      <a:prstDash val="solid"/>
                      <a:miter lim="800000"/>
                    </a:lnR>
                    <a:lnT w="12700" cmpd="sng">
                      <a:solidFill>
                        <a:srgbClr val="000000">
                          <a:alpha val="100000"/>
                        </a:srgbClr>
                      </a:solidFill>
                      <a:prstDash val="solid"/>
                      <a:miter lim="800000"/>
                    </a:lnT>
                    <a:lnB w="12700" cmpd="sng">
                      <a:solidFill>
                        <a:srgbClr val="000000">
                          <a:alpha val="100000"/>
                        </a:srgbClr>
                      </a:solidFill>
                      <a:prstDash val="solid"/>
                      <a:miter lim="800000"/>
                    </a:lnB>
                    <a:lnTlToBr>
                      <a:noFill/>
                    </a:lnTlToBr>
                    <a:lnBlToTr>
                      <a:noFill/>
                    </a:lnBlToTr>
                    <a:noFill/>
                  </a:tcPr>
                </a:tc>
                <a:tc>
                  <a:txBody>
                    <a:bodyPr/>
                    <a:p>
                      <a:pPr marL="285750" indent="-285750" algn="l">
                        <a:buChar char="•"/>
                      </a:pPr>
                      <a:r>
                        <a:rPr lang="en-US" altLang="zh-CN" sz="1400"/>
                        <a:t>Photovoltaic power is prioritized to charge aPower. The remaining power is used to supply the load, and any excess is fed back to the grid</a:t>
                      </a:r>
                      <a:r>
                        <a:rPr lang="en-GB" altLang="en-US" sz="1400"/>
                        <a:t>.</a:t>
                      </a:r>
                      <a:endParaRPr lang="zh-CN" altLang="en-US" sz="1400"/>
                    </a:p>
                    <a:p>
                      <a:pPr marL="285750" indent="-285750" algn="l">
                        <a:buChar char="•"/>
                      </a:pPr>
                      <a:r>
                        <a:rPr lang="en-GB" altLang="en-US" sz="1400"/>
                        <a:t>The photovoltaic load is insufficient and is supported by the city power supply</a:t>
                      </a:r>
                      <a:endParaRPr lang="zh-CN" altLang="en-US" sz="1400"/>
                    </a:p>
                    <a:p>
                      <a:pPr marL="285750" indent="-285750" algn="l">
                        <a:buChar char="•"/>
                      </a:pPr>
                      <a:r>
                        <a:rPr lang="en-GB" altLang="zh-CN" sz="1400"/>
                        <a:t>aPower </a:t>
                      </a:r>
                      <a:r>
                        <a:rPr lang="en-GB" altLang="en-US" sz="1400"/>
                        <a:t>does not discharge</a:t>
                      </a:r>
                      <a:endParaRPr lang="zh-CN" altLang="en-US" sz="1400"/>
                    </a:p>
                  </a:txBody>
                  <a:tcPr anchor="ctr">
                    <a:lnL w="12700" cmpd="sng">
                      <a:solidFill>
                        <a:srgbClr val="000000">
                          <a:alpha val="100000"/>
                        </a:srgbClr>
                      </a:solidFill>
                      <a:prstDash val="solid"/>
                      <a:miter lim="800000"/>
                    </a:lnL>
                    <a:lnR w="12700" cmpd="sng">
                      <a:solidFill>
                        <a:srgbClr val="000000">
                          <a:alpha val="100000"/>
                        </a:srgbClr>
                      </a:solidFill>
                      <a:prstDash val="solid"/>
                      <a:miter lim="800000"/>
                    </a:lnR>
                    <a:lnT w="12700" cmpd="sng">
                      <a:solidFill>
                        <a:srgbClr val="000000">
                          <a:alpha val="100000"/>
                        </a:srgbClr>
                      </a:solidFill>
                      <a:prstDash val="solid"/>
                      <a:miter lim="800000"/>
                    </a:lnT>
                    <a:lnB w="12700" cmpd="sng">
                      <a:solidFill>
                        <a:srgbClr val="000000">
                          <a:alpha val="100000"/>
                        </a:srgbClr>
                      </a:solidFill>
                      <a:prstDash val="solid"/>
                      <a:miter lim="800000"/>
                    </a:lnB>
                    <a:lnTlToBr>
                      <a:noFill/>
                    </a:lnTlToBr>
                    <a:lnBlToTr>
                      <a:noFill/>
                    </a:lnBlToTr>
                    <a:noFill/>
                  </a:tcPr>
                </a:tc>
              </a:tr>
              <a:tr h="335280">
                <a:tc>
                  <a:txBody>
                    <a:bodyPr/>
                    <a:p>
                      <a:pPr indent="0" algn="ctr">
                        <a:buNone/>
                      </a:pPr>
                      <a:r>
                        <a:rPr lang="en-GB" altLang="zh-CN" sz="1400"/>
                        <a:t>18:00 </a:t>
                      </a:r>
                      <a:r>
                        <a:rPr lang="en-GB" altLang="en-US" sz="1400"/>
                        <a:t>- </a:t>
                      </a:r>
                      <a:r>
                        <a:rPr lang="en-GB" altLang="zh-CN" sz="1400"/>
                        <a:t>20:00</a:t>
                      </a:r>
                      <a:endParaRPr lang="zh-CN" altLang="en-US" sz="1400"/>
                    </a:p>
                  </a:txBody>
                  <a:tcPr anchor="ctr">
                    <a:lnL w="12700" cmpd="sng">
                      <a:solidFill>
                        <a:srgbClr val="000000">
                          <a:alpha val="100000"/>
                        </a:srgbClr>
                      </a:solidFill>
                      <a:prstDash val="solid"/>
                      <a:miter lim="800000"/>
                    </a:lnL>
                    <a:lnR w="12700" cmpd="sng">
                      <a:solidFill>
                        <a:srgbClr val="000000">
                          <a:alpha val="100000"/>
                        </a:srgbClr>
                      </a:solidFill>
                      <a:prstDash val="solid"/>
                      <a:miter lim="800000"/>
                    </a:lnR>
                    <a:lnT w="12700" cmpd="sng">
                      <a:solidFill>
                        <a:srgbClr val="000000">
                          <a:alpha val="100000"/>
                        </a:srgbClr>
                      </a:solidFill>
                      <a:prstDash val="solid"/>
                      <a:miter lim="800000"/>
                    </a:lnT>
                    <a:lnB w="12700" cmpd="sng">
                      <a:solidFill>
                        <a:srgbClr val="000000">
                          <a:alpha val="100000"/>
                        </a:srgbClr>
                      </a:solidFill>
                      <a:prstDash val="solid"/>
                      <a:miter lim="800000"/>
                    </a:lnB>
                    <a:lnTlToBr>
                      <a:noFill/>
                    </a:lnTlToBr>
                    <a:lnBlToTr>
                      <a:noFill/>
                    </a:lnBlToTr>
                    <a:noFill/>
                  </a:tcPr>
                </a:tc>
                <a:tc>
                  <a:txBody>
                    <a:bodyPr/>
                    <a:p>
                      <a:pPr indent="0" algn="ctr">
                        <a:buNone/>
                      </a:pPr>
                      <a:r>
                        <a:rPr lang="en-GB" altLang="en-US" sz="1400"/>
                        <a:t>flat</a:t>
                      </a:r>
                      <a:endParaRPr lang="zh-CN" altLang="en-US" sz="1400"/>
                    </a:p>
                  </a:txBody>
                  <a:tcPr anchor="ctr">
                    <a:lnL w="12700" cmpd="sng">
                      <a:solidFill>
                        <a:srgbClr val="000000">
                          <a:alpha val="100000"/>
                        </a:srgbClr>
                      </a:solidFill>
                      <a:prstDash val="solid"/>
                      <a:miter lim="800000"/>
                    </a:lnL>
                    <a:lnR w="12700" cmpd="sng">
                      <a:solidFill>
                        <a:srgbClr val="000000">
                          <a:alpha val="100000"/>
                        </a:srgbClr>
                      </a:solidFill>
                      <a:prstDash val="solid"/>
                      <a:miter lim="800000"/>
                    </a:lnR>
                    <a:lnT w="12700" cmpd="sng">
                      <a:solidFill>
                        <a:srgbClr val="000000">
                          <a:alpha val="100000"/>
                        </a:srgbClr>
                      </a:solidFill>
                      <a:prstDash val="solid"/>
                      <a:miter lim="800000"/>
                    </a:lnT>
                    <a:lnB w="12700" cmpd="sng">
                      <a:solidFill>
                        <a:srgbClr val="000000">
                          <a:alpha val="100000"/>
                        </a:srgbClr>
                      </a:solidFill>
                      <a:prstDash val="solid"/>
                      <a:miter lim="800000"/>
                    </a:lnB>
                    <a:lnTlToBr>
                      <a:noFill/>
                    </a:lnTlToBr>
                    <a:lnBlToTr>
                      <a:noFill/>
                    </a:lnBlToTr>
                    <a:noFill/>
                  </a:tcPr>
                </a:tc>
                <a:tc>
                  <a:txBody>
                    <a:bodyPr/>
                    <a:p>
                      <a:pPr indent="0" algn="ctr">
                        <a:buNone/>
                      </a:pPr>
                      <a:r>
                        <a:rPr lang="en-GB" altLang="zh-CN" sz="1400"/>
                        <a:t>/</a:t>
                      </a:r>
                      <a:endParaRPr lang="zh-CN" altLang="en-US" sz="1400"/>
                    </a:p>
                  </a:txBody>
                  <a:tcPr anchor="ctr">
                    <a:lnL w="12700" cmpd="sng">
                      <a:solidFill>
                        <a:srgbClr val="000000">
                          <a:alpha val="100000"/>
                        </a:srgbClr>
                      </a:solidFill>
                      <a:prstDash val="solid"/>
                      <a:miter lim="800000"/>
                    </a:lnL>
                    <a:lnR w="12700" cmpd="sng">
                      <a:solidFill>
                        <a:srgbClr val="000000">
                          <a:alpha val="100000"/>
                        </a:srgbClr>
                      </a:solidFill>
                      <a:prstDash val="solid"/>
                      <a:miter lim="800000"/>
                    </a:lnR>
                    <a:lnT w="12700" cmpd="sng">
                      <a:solidFill>
                        <a:srgbClr val="000000">
                          <a:alpha val="100000"/>
                        </a:srgbClr>
                      </a:solidFill>
                      <a:prstDash val="solid"/>
                      <a:miter lim="800000"/>
                    </a:lnT>
                    <a:lnB w="12700" cmpd="sng">
                      <a:solidFill>
                        <a:srgbClr val="000000">
                          <a:alpha val="100000"/>
                        </a:srgbClr>
                      </a:solidFill>
                      <a:prstDash val="solid"/>
                      <a:miter lim="800000"/>
                    </a:lnB>
                    <a:lnTlToBr>
                      <a:noFill/>
                    </a:lnTlToBr>
                    <a:lnBlToTr>
                      <a:noFill/>
                    </a:lnBlToTr>
                    <a:noFill/>
                  </a:tcPr>
                </a:tc>
                <a:tc>
                  <a:txBody>
                    <a:bodyPr/>
                    <a:p>
                      <a:pPr indent="0" algn="ctr">
                        <a:buNone/>
                      </a:pPr>
                      <a:r>
                        <a:rPr lang="en-GB" altLang="zh-CN" sz="1400"/>
                        <a:t>/</a:t>
                      </a:r>
                      <a:endParaRPr lang="zh-CN" altLang="en-US" sz="1400"/>
                    </a:p>
                  </a:txBody>
                  <a:tcPr anchor="ctr">
                    <a:lnL w="12700" cmpd="sng">
                      <a:solidFill>
                        <a:srgbClr val="000000">
                          <a:alpha val="100000"/>
                        </a:srgbClr>
                      </a:solidFill>
                      <a:prstDash val="solid"/>
                      <a:miter lim="800000"/>
                    </a:lnL>
                    <a:lnR w="12700" cmpd="sng">
                      <a:solidFill>
                        <a:srgbClr val="000000">
                          <a:alpha val="100000"/>
                        </a:srgbClr>
                      </a:solidFill>
                      <a:prstDash val="solid"/>
                      <a:miter lim="800000"/>
                    </a:lnR>
                    <a:lnT w="12700" cmpd="sng">
                      <a:solidFill>
                        <a:srgbClr val="000000">
                          <a:alpha val="100000"/>
                        </a:srgbClr>
                      </a:solidFill>
                      <a:prstDash val="solid"/>
                      <a:miter lim="800000"/>
                    </a:lnT>
                    <a:lnB w="12700" cmpd="sng">
                      <a:solidFill>
                        <a:srgbClr val="000000">
                          <a:alpha val="100000"/>
                        </a:srgbClr>
                      </a:solidFill>
                      <a:prstDash val="solid"/>
                      <a:miter lim="800000"/>
                    </a:lnB>
                    <a:lnTlToBr>
                      <a:noFill/>
                    </a:lnTlToBr>
                    <a:lnBlToTr>
                      <a:noFill/>
                    </a:lnBlToTr>
                    <a:noFill/>
                  </a:tcPr>
                </a:tc>
                <a:tc>
                  <a:txBody>
                    <a:bodyPr/>
                    <a:p>
                      <a:pPr indent="0" algn="l">
                        <a:buNone/>
                      </a:pPr>
                      <a:r>
                        <a:rPr lang="en-GB" altLang="zh-CN" sz="1400"/>
                        <a:t>FHP </a:t>
                      </a:r>
                      <a:r>
                        <a:rPr lang="en-GB" altLang="en-US" sz="1400"/>
                        <a:t>discharges for two hours according to the contract</a:t>
                      </a:r>
                      <a:endParaRPr lang="zh-CN" altLang="en-US" sz="1400"/>
                    </a:p>
                  </a:txBody>
                  <a:tcPr anchor="ctr">
                    <a:lnL w="12700" cmpd="sng">
                      <a:solidFill>
                        <a:srgbClr val="000000">
                          <a:alpha val="100000"/>
                        </a:srgbClr>
                      </a:solidFill>
                      <a:prstDash val="solid"/>
                      <a:miter lim="800000"/>
                    </a:lnL>
                    <a:lnR w="12700" cmpd="sng">
                      <a:solidFill>
                        <a:srgbClr val="000000">
                          <a:alpha val="100000"/>
                        </a:srgbClr>
                      </a:solidFill>
                      <a:prstDash val="solid"/>
                      <a:miter lim="800000"/>
                    </a:lnR>
                    <a:lnT w="12700" cmpd="sng">
                      <a:solidFill>
                        <a:srgbClr val="000000">
                          <a:alpha val="100000"/>
                        </a:srgbClr>
                      </a:solidFill>
                      <a:prstDash val="solid"/>
                      <a:miter lim="800000"/>
                    </a:lnT>
                    <a:lnB w="12700" cmpd="sng">
                      <a:solidFill>
                        <a:srgbClr val="000000">
                          <a:alpha val="100000"/>
                        </a:srgbClr>
                      </a:solidFill>
                      <a:prstDash val="solid"/>
                      <a:miter lim="800000"/>
                    </a:lnB>
                    <a:lnTlToBr>
                      <a:noFill/>
                    </a:lnTlToBr>
                    <a:lnBlToTr>
                      <a:noFill/>
                    </a:lnBlToTr>
                    <a:noFill/>
                  </a:tcPr>
                </a:tc>
              </a:tr>
              <a:tr h="335280">
                <a:tc>
                  <a:txBody>
                    <a:bodyPr/>
                    <a:p>
                      <a:pPr indent="0" algn="ctr">
                        <a:buNone/>
                      </a:pPr>
                      <a:r>
                        <a:rPr lang="en-GB" altLang="zh-CN" sz="1400"/>
                        <a:t>20:00 </a:t>
                      </a:r>
                      <a:r>
                        <a:rPr lang="en-GB" altLang="en-US" sz="1400"/>
                        <a:t>- </a:t>
                      </a:r>
                      <a:r>
                        <a:rPr lang="en-GB" altLang="zh-CN" sz="1400"/>
                        <a:t>24:00</a:t>
                      </a:r>
                      <a:endParaRPr lang="zh-CN" altLang="en-US" sz="1400"/>
                    </a:p>
                  </a:txBody>
                  <a:tcPr anchor="ctr">
                    <a:lnL w="12700" cmpd="sng">
                      <a:solidFill>
                        <a:srgbClr val="000000">
                          <a:alpha val="100000"/>
                        </a:srgbClr>
                      </a:solidFill>
                      <a:prstDash val="solid"/>
                      <a:miter lim="800000"/>
                    </a:lnL>
                    <a:lnR w="12700" cmpd="sng">
                      <a:solidFill>
                        <a:srgbClr val="000000">
                          <a:alpha val="100000"/>
                        </a:srgbClr>
                      </a:solidFill>
                      <a:prstDash val="solid"/>
                      <a:miter lim="800000"/>
                    </a:lnR>
                    <a:lnT w="12700" cmpd="sng">
                      <a:solidFill>
                        <a:srgbClr val="000000">
                          <a:alpha val="100000"/>
                        </a:srgbClr>
                      </a:solidFill>
                      <a:prstDash val="solid"/>
                      <a:miter lim="800000"/>
                    </a:lnT>
                    <a:lnB w="12700" cmpd="sng">
                      <a:solidFill>
                        <a:srgbClr val="000000">
                          <a:alpha val="100000"/>
                        </a:srgbClr>
                      </a:solidFill>
                      <a:prstDash val="solid"/>
                      <a:miter lim="800000"/>
                    </a:lnB>
                    <a:lnTlToBr>
                      <a:noFill/>
                    </a:lnTlToBr>
                    <a:lnBlToTr>
                      <a:noFill/>
                    </a:lnBlToTr>
                    <a:noFill/>
                  </a:tcPr>
                </a:tc>
                <a:tc>
                  <a:txBody>
                    <a:bodyPr/>
                    <a:p>
                      <a:pPr indent="0" algn="ctr">
                        <a:buNone/>
                      </a:pPr>
                      <a:r>
                        <a:rPr lang="en-GB" altLang="en-US" sz="1400"/>
                        <a:t>peak</a:t>
                      </a:r>
                      <a:endParaRPr lang="zh-CN" altLang="en-US" sz="1400"/>
                    </a:p>
                  </a:txBody>
                  <a:tcPr anchor="ctr">
                    <a:lnL w="12700" cmpd="sng">
                      <a:solidFill>
                        <a:srgbClr val="000000">
                          <a:alpha val="100000"/>
                        </a:srgbClr>
                      </a:solidFill>
                      <a:prstDash val="solid"/>
                      <a:miter lim="800000"/>
                    </a:lnL>
                    <a:lnR w="12700" cmpd="sng">
                      <a:solidFill>
                        <a:srgbClr val="000000">
                          <a:alpha val="100000"/>
                        </a:srgbClr>
                      </a:solidFill>
                      <a:prstDash val="solid"/>
                      <a:miter lim="800000"/>
                    </a:lnR>
                    <a:lnT w="12700" cmpd="sng">
                      <a:solidFill>
                        <a:srgbClr val="000000">
                          <a:alpha val="100000"/>
                        </a:srgbClr>
                      </a:solidFill>
                      <a:prstDash val="solid"/>
                      <a:miter lim="800000"/>
                    </a:lnT>
                    <a:lnB w="12700" cmpd="sng">
                      <a:solidFill>
                        <a:srgbClr val="000000">
                          <a:alpha val="100000"/>
                        </a:srgbClr>
                      </a:solidFill>
                      <a:prstDash val="solid"/>
                      <a:miter lim="800000"/>
                    </a:lnB>
                    <a:lnTlToBr>
                      <a:noFill/>
                    </a:lnTlToBr>
                    <a:lnBlToTr>
                      <a:noFill/>
                    </a:lnBlToTr>
                    <a:noFill/>
                  </a:tcPr>
                </a:tc>
                <a:tc>
                  <a:txBody>
                    <a:bodyPr/>
                    <a:p>
                      <a:pPr indent="0" algn="ctr">
                        <a:buNone/>
                      </a:pPr>
                      <a:r>
                        <a:rPr lang="en-GB" altLang="zh-CN" sz="1400"/>
                        <a:t>load &gt; FHP Charge &gt; Grid Feed</a:t>
                      </a:r>
                      <a:endParaRPr lang="zh-CN" altLang="en-US" sz="1400"/>
                    </a:p>
                  </a:txBody>
                  <a:tcPr anchor="ctr">
                    <a:lnL w="12700" cmpd="sng">
                      <a:solidFill>
                        <a:srgbClr val="000000">
                          <a:alpha val="100000"/>
                        </a:srgbClr>
                      </a:solidFill>
                      <a:prstDash val="solid"/>
                      <a:miter lim="800000"/>
                    </a:lnL>
                    <a:lnR w="12700" cmpd="sng">
                      <a:solidFill>
                        <a:srgbClr val="000000">
                          <a:alpha val="100000"/>
                        </a:srgbClr>
                      </a:solidFill>
                      <a:prstDash val="solid"/>
                      <a:miter lim="800000"/>
                    </a:lnR>
                    <a:lnT w="12700" cmpd="sng">
                      <a:solidFill>
                        <a:srgbClr val="000000">
                          <a:alpha val="100000"/>
                        </a:srgbClr>
                      </a:solidFill>
                      <a:prstDash val="solid"/>
                      <a:miter lim="800000"/>
                    </a:lnT>
                    <a:lnB w="12700" cmpd="sng">
                      <a:solidFill>
                        <a:srgbClr val="000000">
                          <a:alpha val="100000"/>
                        </a:srgbClr>
                      </a:solidFill>
                      <a:prstDash val="solid"/>
                      <a:miter lim="800000"/>
                    </a:lnB>
                    <a:lnTlToBr>
                      <a:noFill/>
                    </a:lnTlToBr>
                    <a:lnBlToTr>
                      <a:noFill/>
                    </a:lnBlToTr>
                    <a:noFill/>
                  </a:tcPr>
                </a:tc>
                <a:tc>
                  <a:txBody>
                    <a:bodyPr/>
                    <a:p>
                      <a:pPr indent="0" algn="ctr">
                        <a:buNone/>
                      </a:pPr>
                      <a:r>
                        <a:rPr lang="en-GB" altLang="zh-CN" sz="1400"/>
                        <a:t>Pv &gt; FHP &gt; Grid</a:t>
                      </a:r>
                      <a:endParaRPr lang="zh-CN" altLang="en-US" sz="1400"/>
                    </a:p>
                  </a:txBody>
                  <a:tcPr anchor="ctr">
                    <a:lnL w="12700" cmpd="sng">
                      <a:solidFill>
                        <a:srgbClr val="000000">
                          <a:alpha val="100000"/>
                        </a:srgbClr>
                      </a:solidFill>
                      <a:prstDash val="solid"/>
                      <a:miter lim="800000"/>
                    </a:lnL>
                    <a:lnR w="12700" cmpd="sng">
                      <a:solidFill>
                        <a:srgbClr val="000000">
                          <a:alpha val="100000"/>
                        </a:srgbClr>
                      </a:solidFill>
                      <a:prstDash val="solid"/>
                      <a:miter lim="800000"/>
                    </a:lnR>
                    <a:lnT w="12700" cmpd="sng">
                      <a:solidFill>
                        <a:srgbClr val="000000">
                          <a:alpha val="100000"/>
                        </a:srgbClr>
                      </a:solidFill>
                      <a:prstDash val="solid"/>
                      <a:miter lim="800000"/>
                    </a:lnT>
                    <a:lnB w="12700" cmpd="sng">
                      <a:solidFill>
                        <a:srgbClr val="000000">
                          <a:alpha val="100000"/>
                        </a:srgbClr>
                      </a:solidFill>
                      <a:prstDash val="solid"/>
                      <a:miter lim="800000"/>
                    </a:lnB>
                    <a:lnTlToBr>
                      <a:noFill/>
                    </a:lnTlToBr>
                    <a:lnBlToTr>
                      <a:noFill/>
                    </a:lnBlToTr>
                    <a:noFill/>
                  </a:tcPr>
                </a:tc>
                <a:tc>
                  <a:txBody>
                    <a:bodyPr/>
                    <a:p>
                      <a:pPr indent="0" algn="l">
                        <a:buNone/>
                      </a:pPr>
                      <a:r>
                        <a:rPr lang="en-GB" altLang="en-US" sz="1400"/>
                        <a:t>as </a:t>
                      </a:r>
                      <a:r>
                        <a:rPr lang="en-GB" altLang="zh-CN" sz="1400"/>
                        <a:t>00:00 </a:t>
                      </a:r>
                      <a:r>
                        <a:rPr lang="en-GB" altLang="en-US" sz="1400"/>
                        <a:t>- </a:t>
                      </a:r>
                      <a:r>
                        <a:rPr lang="en-GB" altLang="zh-CN" sz="1400"/>
                        <a:t>07:00 </a:t>
                      </a:r>
                      <a:r>
                        <a:rPr lang="en-GB" altLang="en-US" sz="1400"/>
                        <a:t>time period</a:t>
                      </a:r>
                      <a:endParaRPr lang="zh-CN" altLang="en-US" sz="1400"/>
                    </a:p>
                  </a:txBody>
                  <a:tcPr anchor="ctr">
                    <a:lnL w="12700" cmpd="sng">
                      <a:solidFill>
                        <a:srgbClr val="000000">
                          <a:alpha val="100000"/>
                        </a:srgbClr>
                      </a:solidFill>
                      <a:prstDash val="solid"/>
                      <a:miter lim="800000"/>
                    </a:lnL>
                    <a:lnR w="12700" cmpd="sng">
                      <a:solidFill>
                        <a:srgbClr val="000000">
                          <a:alpha val="100000"/>
                        </a:srgbClr>
                      </a:solidFill>
                      <a:prstDash val="solid"/>
                      <a:miter lim="800000"/>
                    </a:lnR>
                    <a:lnT w="12700" cmpd="sng">
                      <a:solidFill>
                        <a:srgbClr val="000000">
                          <a:alpha val="100000"/>
                        </a:srgbClr>
                      </a:solidFill>
                      <a:prstDash val="solid"/>
                      <a:miter lim="800000"/>
                    </a:lnT>
                    <a:lnB w="12700" cmpd="sng">
                      <a:solidFill>
                        <a:srgbClr val="000000">
                          <a:alpha val="100000"/>
                        </a:srgbClr>
                      </a:solidFill>
                      <a:prstDash val="solid"/>
                      <a:miter lim="800000"/>
                    </a:lnB>
                    <a:lnTlToBr>
                      <a:noFill/>
                    </a:lnTlToBr>
                    <a:lnBlToTr>
                      <a:noFill/>
                    </a:lnBlToTr>
                    <a:noFill/>
                  </a:tcPr>
                </a:tc>
              </a:tr>
            </a:tbl>
          </a:graphicData>
        </a:graphic>
      </p:graphicFrame>
      <p:sp>
        <p:nvSpPr>
          <p:cNvPr id="6" name="文本框 5"/>
          <p:cNvSpPr txBox="1"/>
          <p:nvPr userDrawn="1"/>
        </p:nvSpPr>
        <p:spPr>
          <a:xfrm>
            <a:off x="345786" y="1026858"/>
            <a:ext cx="10978068" cy="1076130"/>
          </a:xfrm>
          <a:prstGeom prst="rect">
            <a:avLst/>
          </a:prstGeom>
        </p:spPr>
        <p:txBody>
          <a:bodyPr wrap="square" rtlCol="0">
            <a:noAutofit/>
          </a:bodyPr>
          <a:p>
            <a:pPr>
              <a:lnSpc>
                <a:spcPct val="150000"/>
              </a:lnSpc>
            </a:pPr>
            <a:r>
              <a:rPr lang="en-GB" altLang="zh-CN"/>
              <a:t>NEM </a:t>
            </a:r>
            <a:r>
              <a:rPr lang="en-GB" altLang="en-US"/>
              <a:t>PV is fed into the grid and cannot participate in battery charging, even when </a:t>
            </a:r>
            <a:r>
              <a:rPr lang="en-GB" altLang="zh-CN"/>
              <a:t>the FHP </a:t>
            </a:r>
            <a:r>
              <a:rPr lang="en-GB" altLang="en-US"/>
              <a:t>low </a:t>
            </a:r>
            <a:r>
              <a:rPr lang="en-GB" altLang="zh-CN"/>
              <a:t>SOC </a:t>
            </a:r>
            <a:r>
              <a:rPr lang="en-GB" altLang="en-US"/>
              <a:t>cannot meet the two-hour discharge;</a:t>
            </a:r>
            <a:endParaRPr lang="zh-CN" altLang="en-US"/>
          </a:p>
          <a:p>
            <a:pPr>
              <a:lnSpc>
                <a:spcPct val="150000"/>
              </a:lnSpc>
            </a:pPr>
            <a:r>
              <a:rPr lang="en-GB" altLang="zh-CN"/>
              <a:t>2. NEM </a:t>
            </a:r>
            <a:r>
              <a:rPr lang="en-GB" altLang="en-US"/>
              <a:t>+ PV is dispatched according to the following table strategy</a:t>
            </a:r>
            <a:endParaRPr lang="zh-CN"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a:spLocks noGrp="1"/>
          </p:cNvSpPr>
          <p:nvPr>
            <p:ph type="sldNum" sz="quarter" idx="4"/>
          </p:nvPr>
        </p:nvSpPr>
        <p:spPr/>
        <p:txBody>
          <a:bodyPr/>
          <a:p>
            <a:fld id="{D719EC7C-99FD-49AB-95FC-6779324E7E4F}" type="slidenum">
              <a:rPr lang="zh-CN" altLang="en-US" smtClean="0"/>
            </a:fld>
            <a:endParaRPr lang="zh-CN" altLang="en-US" dirty="0"/>
          </a:p>
        </p:txBody>
      </p:sp>
      <p:sp>
        <p:nvSpPr>
          <p:cNvPr id="3" name="标题 1"/>
          <p:cNvSpPr>
            <a:spLocks noGrp="1"/>
          </p:cNvSpPr>
          <p:nvPr/>
        </p:nvSpPr>
        <p:spPr>
          <a:xfrm>
            <a:off x="345758" y="406121"/>
            <a:ext cx="11399706" cy="62071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tx1">
                    <a:lumMod val="75000"/>
                    <a:lumOff val="25000"/>
                  </a:schemeClr>
                </a:solidFill>
                <a:latin typeface="+mj-lt"/>
                <a:ea typeface="+mj-ea"/>
                <a:cs typeface="+mj-cs"/>
              </a:defRPr>
            </a:lvl1pPr>
          </a:lstStyle>
          <a:p>
            <a:r>
              <a:rPr lang="en-US" altLang="zh-CN">
                <a:latin typeface="宋体" pitchFamily="2" charset="-122"/>
                <a:ea typeface="宋体" pitchFamily="2" charset="-122"/>
              </a:rPr>
              <a:t>4</a:t>
            </a:r>
            <a:r>
              <a:rPr lang="en-GB" altLang="zh-CN">
                <a:latin typeface="宋体" pitchFamily="2" charset="-122"/>
                <a:ea typeface="宋体" pitchFamily="2" charset="-122"/>
              </a:rPr>
              <a:t>. </a:t>
            </a:r>
            <a:r>
              <a:rPr lang="en-US" altLang="zh-CN">
                <a:latin typeface="宋体" pitchFamily="2" charset="-122"/>
                <a:ea typeface="宋体" pitchFamily="2" charset="-122"/>
              </a:rPr>
              <a:t>Actual operation status of the site</a:t>
            </a:r>
            <a:endParaRPr lang="zh-CN" altLang="en-US">
              <a:latin typeface="宋体" pitchFamily="2" charset="-122"/>
              <a:ea typeface="宋体" pitchFamily="2" charset="-122"/>
            </a:endParaRPr>
          </a:p>
        </p:txBody>
      </p:sp>
      <p:sp>
        <p:nvSpPr>
          <p:cNvPr id="4" name="文本框 3"/>
          <p:cNvSpPr txBox="1"/>
          <p:nvPr/>
        </p:nvSpPr>
        <p:spPr>
          <a:xfrm>
            <a:off x="345786" y="1348468"/>
            <a:ext cx="5446609" cy="4652215"/>
          </a:xfrm>
          <a:prstGeom prst="rect">
            <a:avLst/>
          </a:prstGeom>
          <a:noFill/>
        </p:spPr>
        <p:txBody>
          <a:bodyPr wrap="square" rtlCol="0" anchor="t">
            <a:noAutofit/>
          </a:bodyPr>
          <a:p>
            <a:pPr>
              <a:lnSpc>
                <a:spcPct val="150000"/>
              </a:lnSpc>
            </a:pPr>
            <a:r>
              <a:rPr lang="en-US" altLang="zh-CN" b="0">
                <a:latin typeface="Roboto" panose="02000000000000000000" charset="0"/>
              </a:rPr>
              <a:t>Number of sites for NEM</a:t>
            </a:r>
            <a:r>
              <a:rPr lang="zh-CN" altLang="en-US" b="0">
                <a:latin typeface="Roboto" panose="02000000000000000000" charset="0"/>
              </a:rPr>
              <a:t>+ &amp; </a:t>
            </a:r>
            <a:r>
              <a:rPr lang="en-US" altLang="zh-CN" b="0">
                <a:latin typeface="Roboto" panose="02000000000000000000" charset="0"/>
              </a:rPr>
              <a:t>BYOD: 0</a:t>
            </a:r>
            <a:endParaRPr lang="en-US" altLang="zh-CN" b="0">
              <a:latin typeface="Roboto" panose="02000000000000000000" charset="0"/>
            </a:endParaRPr>
          </a:p>
          <a:p>
            <a:pPr>
              <a:lnSpc>
                <a:spcPct val="150000"/>
              </a:lnSpc>
            </a:pPr>
            <a:r>
              <a:rPr lang="en-US" altLang="zh-CN" b="0">
                <a:latin typeface="Roboto" panose="02000000000000000000" charset="0"/>
              </a:rPr>
              <a:t>Number of sites for NEM</a:t>
            </a:r>
            <a:r>
              <a:rPr lang="zh-CN" altLang="en-US" b="0">
                <a:latin typeface="Roboto" panose="02000000000000000000" charset="0"/>
              </a:rPr>
              <a:t>+ &amp; </a:t>
            </a:r>
            <a:r>
              <a:rPr lang="en-US" altLang="zh-CN" b="0">
                <a:latin typeface="Roboto" panose="02000000000000000000" charset="0"/>
              </a:rPr>
              <a:t>BYOD</a:t>
            </a:r>
            <a:r>
              <a:rPr lang="zh-CN" altLang="en-US" b="0">
                <a:latin typeface="Roboto" panose="02000000000000000000" charset="0"/>
              </a:rPr>
              <a:t>+</a:t>
            </a:r>
            <a:r>
              <a:rPr lang="en-US" altLang="zh-CN" b="0">
                <a:latin typeface="Roboto" panose="02000000000000000000" charset="0"/>
              </a:rPr>
              <a:t>: 1</a:t>
            </a:r>
            <a:endParaRPr lang="en-US" altLang="zh-CN" b="0">
              <a:latin typeface="Roboto" panose="02000000000000000000" charset="0"/>
            </a:endParaRPr>
          </a:p>
          <a:p>
            <a:pPr>
              <a:lnSpc>
                <a:spcPct val="150000"/>
              </a:lnSpc>
            </a:pPr>
            <a:r>
              <a:rPr lang="en-US" altLang="zh-CN" b="0">
                <a:latin typeface="Roboto" panose="02000000000000000000" charset="0"/>
              </a:rPr>
              <a:t>10060001A00F23050342 Currently using NEM</a:t>
            </a:r>
            <a:r>
              <a:rPr lang="zh-CN" altLang="en-US" b="0">
                <a:latin typeface="Roboto" panose="02000000000000000000" charset="0"/>
              </a:rPr>
              <a:t>+ &amp; </a:t>
            </a:r>
            <a:r>
              <a:rPr lang="en-US" altLang="zh-CN" b="0">
                <a:latin typeface="Roboto" panose="02000000000000000000" charset="0"/>
              </a:rPr>
              <a:t>BYOD, the configuration is as shown on the right:</a:t>
            </a:r>
            <a:endParaRPr lang="en-US" altLang="zh-CN" b="0">
              <a:latin typeface="Roboto" panose="02000000000000000000" charset="0"/>
            </a:endParaRPr>
          </a:p>
          <a:p>
            <a:pPr marL="285750" indent="-285750">
              <a:lnSpc>
                <a:spcPct val="150000"/>
              </a:lnSpc>
              <a:buChar char="•"/>
            </a:pPr>
            <a:r>
              <a:rPr lang="en-US" altLang="zh-CN" b="0">
                <a:latin typeface="Roboto" panose="02000000000000000000" charset="0"/>
              </a:rPr>
              <a:t>No NEM PV;</a:t>
            </a:r>
            <a:endParaRPr lang="en-US" altLang="zh-CN" b="0">
              <a:latin typeface="Roboto" panose="02000000000000000000" charset="0"/>
            </a:endParaRPr>
          </a:p>
          <a:p>
            <a:pPr marL="285750" indent="-285750">
              <a:lnSpc>
                <a:spcPct val="150000"/>
              </a:lnSpc>
              <a:buChar char="•"/>
            </a:pPr>
            <a:r>
              <a:rPr lang="en-US" altLang="zh-CN" b="0">
                <a:latin typeface="Roboto" panose="02000000000000000000" charset="0"/>
              </a:rPr>
              <a:t>New PV installed;</a:t>
            </a:r>
            <a:endParaRPr lang="en-US" altLang="zh-CN" b="0">
              <a:latin typeface="Roboto" panose="02000000000000000000" charset="0"/>
            </a:endParaRPr>
          </a:p>
          <a:p>
            <a:pPr marL="285750" indent="-285750">
              <a:lnSpc>
                <a:spcPct val="150000"/>
              </a:lnSpc>
              <a:buChar char="•"/>
            </a:pPr>
            <a:r>
              <a:rPr lang="en-US" altLang="zh-CN" b="0">
                <a:latin typeface="Roboto" panose="02000000000000000000" charset="0"/>
              </a:rPr>
              <a:t>New PV allows grid feed</a:t>
            </a:r>
            <a:endParaRPr lang="en-US" altLang="en-US" b="0">
              <a:latin typeface="Roboto" panose="02000000000000000000" charset="0"/>
            </a:endParaRPr>
          </a:p>
        </p:txBody>
      </p:sp>
      <p:pic>
        <p:nvPicPr>
          <p:cNvPr id="7" name="图片 6" descr="upload_post_object_v2_1354869963"/>
          <p:cNvPicPr>
            <a:picLocks noChangeAspect="1"/>
          </p:cNvPicPr>
          <p:nvPr/>
        </p:nvPicPr>
        <p:blipFill>
          <a:blip r:embed="rId1"/>
          <a:stretch>
            <a:fillRect/>
          </a:stretch>
        </p:blipFill>
        <p:spPr>
          <a:xfrm>
            <a:off x="6071766" y="1348468"/>
            <a:ext cx="4970068" cy="465221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a:spLocks noGrp="1"/>
          </p:cNvSpPr>
          <p:nvPr>
            <p:ph type="sldNum" sz="quarter" idx="4"/>
          </p:nvPr>
        </p:nvSpPr>
        <p:spPr/>
        <p:txBody>
          <a:bodyPr/>
          <a:p>
            <a:fld id="{D719EC7C-99FD-49AB-95FC-6779324E7E4F}" type="slidenum">
              <a:rPr lang="zh-CN" altLang="en-US" smtClean="0"/>
            </a:fld>
            <a:endParaRPr lang="zh-CN" altLang="en-US" dirty="0"/>
          </a:p>
        </p:txBody>
      </p:sp>
      <p:sp>
        <p:nvSpPr>
          <p:cNvPr id="3" name="标题 1"/>
          <p:cNvSpPr>
            <a:spLocks noGrp="1"/>
          </p:cNvSpPr>
          <p:nvPr/>
        </p:nvSpPr>
        <p:spPr>
          <a:xfrm>
            <a:off x="345758" y="406121"/>
            <a:ext cx="11399706" cy="62071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tx1">
                    <a:lumMod val="75000"/>
                    <a:lumOff val="25000"/>
                  </a:schemeClr>
                </a:solidFill>
                <a:latin typeface="+mj-lt"/>
                <a:ea typeface="+mj-ea"/>
                <a:cs typeface="+mj-cs"/>
              </a:defRPr>
            </a:lvl1pPr>
          </a:lstStyle>
          <a:p>
            <a:r>
              <a:rPr lang="en-US" altLang="zh-CN">
                <a:latin typeface="宋体" pitchFamily="2" charset="-122"/>
                <a:ea typeface="宋体" pitchFamily="2" charset="-122"/>
              </a:rPr>
              <a:t>4</a:t>
            </a:r>
            <a:r>
              <a:rPr lang="en-GB" altLang="zh-CN">
                <a:latin typeface="宋体" pitchFamily="2" charset="-122"/>
                <a:ea typeface="宋体" pitchFamily="2" charset="-122"/>
              </a:rPr>
              <a:t>. </a:t>
            </a:r>
            <a:r>
              <a:rPr lang="en-US" altLang="zh-CN">
                <a:latin typeface="宋体" pitchFamily="2" charset="-122"/>
                <a:ea typeface="宋体" pitchFamily="2" charset="-122"/>
              </a:rPr>
              <a:t>Actual operation status of the site</a:t>
            </a:r>
            <a:endParaRPr lang="zh-CN" altLang="en-US">
              <a:latin typeface="宋体" pitchFamily="2" charset="-122"/>
              <a:ea typeface="宋体" pitchFamily="2" charset="-122"/>
            </a:endParaRPr>
          </a:p>
        </p:txBody>
      </p:sp>
      <p:sp>
        <p:nvSpPr>
          <p:cNvPr id="5" name="文本框 4"/>
          <p:cNvSpPr txBox="1"/>
          <p:nvPr userDrawn="1"/>
        </p:nvSpPr>
        <p:spPr>
          <a:xfrm>
            <a:off x="6780868" y="1098038"/>
            <a:ext cx="4964578" cy="4974884"/>
          </a:xfrm>
          <a:prstGeom prst="rect">
            <a:avLst/>
          </a:prstGeom>
        </p:spPr>
        <p:txBody>
          <a:bodyPr wrap="square" rtlCol="0" anchor="t">
            <a:noAutofit/>
          </a:bodyPr>
          <a:p>
            <a:pPr marL="285750" indent="-285750">
              <a:lnSpc>
                <a:spcPct val="150000"/>
              </a:lnSpc>
              <a:buChar char="•"/>
            </a:pPr>
            <a:r>
              <a:rPr lang="en-US" altLang="zh-CN"/>
              <a:t>7:00~15:00: Photovoltaic load supply and charging. If the battery SOC is lower than the minimum discharge SOC, aPower will not discharge and will draw power from grid if the energy is insufficient.;</a:t>
            </a:r>
            <a:endParaRPr lang="en-US" altLang="zh-CN"/>
          </a:p>
          <a:p>
            <a:pPr marL="285750" indent="-285750">
              <a:lnSpc>
                <a:spcPct val="150000"/>
              </a:lnSpc>
              <a:buChar char="•"/>
            </a:pPr>
            <a:r>
              <a:rPr lang="en-US" altLang="zh-CN"/>
              <a:t>15:00~18:00: PV gives priority to charging aPower, aPower does not participate in load supply</a:t>
            </a:r>
            <a:r>
              <a:rPr lang="zh-CN" altLang="en-US"/>
              <a:t>；</a:t>
            </a:r>
            <a:endParaRPr lang="en-US" altLang="zh-CN"/>
          </a:p>
          <a:p>
            <a:pPr marL="285750" indent="-285750">
              <a:lnSpc>
                <a:spcPct val="150000"/>
              </a:lnSpc>
              <a:buChar char="•"/>
            </a:pPr>
            <a:r>
              <a:rPr lang="en-US" altLang="zh-CN"/>
              <a:t>18:00~20:00: Discharge for two hours according to the contract</a:t>
            </a:r>
            <a:r>
              <a:rPr lang="zh-CN" altLang="en-US"/>
              <a:t>；</a:t>
            </a:r>
            <a:endParaRPr lang="zh-CN" altLang="en-US"/>
          </a:p>
        </p:txBody>
      </p:sp>
      <p:pic>
        <p:nvPicPr>
          <p:cNvPr id="6" name="图片 5" descr="upload_post_object_v2_768401586"/>
          <p:cNvPicPr>
            <a:picLocks noChangeAspect="1"/>
          </p:cNvPicPr>
          <p:nvPr/>
        </p:nvPicPr>
        <p:blipFill>
          <a:blip r:embed="rId1"/>
          <a:stretch>
            <a:fillRect/>
          </a:stretch>
        </p:blipFill>
        <p:spPr>
          <a:xfrm>
            <a:off x="345786" y="1218437"/>
            <a:ext cx="6435082" cy="4854485"/>
          </a:xfrm>
          <a:prstGeom prst="rect">
            <a:avLst/>
          </a:prstGeom>
        </p:spPr>
      </p:pic>
    </p:spTree>
  </p:cSld>
  <p:clrMapOvr>
    <a:masterClrMapping/>
  </p:clrMapOvr>
</p:sld>
</file>

<file path=ppt/tags/tag1.xml><?xml version="1.0" encoding="utf-8"?>
<p:tagLst xmlns:p="http://schemas.openxmlformats.org/presentationml/2006/main">
  <p:tag name="PA" val="v5.2.11"/>
  <p:tag name="RESOURCELIBID_ANIM" val="438"/>
</p:tagLst>
</file>

<file path=ppt/tags/tag2.xml><?xml version="1.0" encoding="utf-8"?>
<p:tagLst xmlns:p="http://schemas.openxmlformats.org/presentationml/2006/main">
  <p:tag name="PA" val="v5.2.11"/>
</p:tagLst>
</file>

<file path=ppt/tags/tag3.xml><?xml version="1.0" encoding="utf-8"?>
<p:tagLst xmlns:p="http://schemas.openxmlformats.org/presentationml/2006/main">
  <p:tag name="PA" val="v5.2.11"/>
</p:tagLst>
</file>

<file path=ppt/tags/tag4.xml><?xml version="1.0" encoding="utf-8"?>
<p:tagLst xmlns:p="http://schemas.openxmlformats.org/presentationml/2006/main">
  <p:tag name="PA" val="v5.2.11"/>
</p:tagLst>
</file>

<file path=ppt/tags/tag5.xml><?xml version="1.0" encoding="utf-8"?>
<p:tagLst xmlns:p="http://schemas.openxmlformats.org/presentationml/2006/main">
  <p:tag name="PA" val="v5.2.11"/>
  <p:tag name="RESOURCELIBID_ANIM" val="438"/>
</p:tagLst>
</file>

<file path=ppt/tags/tag6.xml><?xml version="1.0" encoding="utf-8"?>
<p:tagLst xmlns:p="http://schemas.openxmlformats.org/presentationml/2006/main">
  <p:tag name="PA" val="v5.2.11"/>
</p:tagLst>
</file>

<file path=ppt/tags/tag7.xml><?xml version="1.0" encoding="utf-8"?>
<p:tagLst xmlns:p="http://schemas.openxmlformats.org/presentationml/2006/main">
  <p:tag name="PA" val="v5.2.11"/>
</p:tagLst>
</file>

<file path=ppt/tags/tag8.xml><?xml version="1.0" encoding="utf-8"?>
<p:tagLst xmlns:p="http://schemas.openxmlformats.org/presentationml/2006/main">
  <p:tag name="PA" val="v5.2.11"/>
  <p:tag name="RESOURCELIBID_ANIM" val="438"/>
</p:tagLst>
</file>

<file path=ppt/tags/tag9.xml><?xml version="1.0" encoding="utf-8"?>
<p:tagLst xmlns:p="http://schemas.openxmlformats.org/presentationml/2006/main">
  <p:tag name="PA" val="v5.2.11"/>
</p:tagLst>
</file>

<file path=ppt/tags/tag10.xml><?xml version="1.0" encoding="utf-8"?>
<p:tagLst xmlns:p="http://schemas.openxmlformats.org/presentationml/2006/main">
  <p:tag name="PA" val="v5.2.11"/>
</p:tagLst>
</file>

<file path=ppt/tags/tag11.xml><?xml version="1.0" encoding="utf-8"?>
<p:tagLst xmlns:p="http://schemas.openxmlformats.org/presentationml/2006/main">
  <p:tag name="PA" val="v5.2.11"/>
</p:tagLst>
</file>

<file path=ppt/tags/tag12.xml><?xml version="1.0" encoding="utf-8"?>
<p:tagLst xmlns:p="http://schemas.openxmlformats.org/presentationml/2006/main">
  <p:tag name="PA" val="v5.2.11"/>
</p:tagLst>
</file>

<file path=ppt/tags/tag13.xml><?xml version="1.0" encoding="utf-8"?>
<p:tagLst xmlns:p="http://schemas.openxmlformats.org/presentationml/2006/main">
  <p:tag name="PA" val="v5.2.9"/>
</p:tagLst>
</file>

<file path=ppt/tags/tag14.xml><?xml version="1.0" encoding="utf-8"?>
<p:tagLst xmlns:p="http://schemas.openxmlformats.org/presentationml/2006/main">
  <p:tag name="PA" val="v5.2.9"/>
</p:tagLst>
</file>

<file path=ppt/tags/tag15.xml><?xml version="1.0" encoding="utf-8"?>
<p:tagLst xmlns:p="http://schemas.openxmlformats.org/presentationml/2006/main">
  <p:tag name="PA" val="v5.2.9"/>
</p:tagLst>
</file>

<file path=ppt/tags/tag16.xml><?xml version="1.0" encoding="utf-8"?>
<p:tagLst xmlns:p="http://schemas.openxmlformats.org/presentationml/2006/main">
  <p:tag name="PA" val="v5.2.9"/>
</p:tagLst>
</file>

<file path=ppt/tags/tag17.xml><?xml version="1.0" encoding="utf-8"?>
<p:tagLst xmlns:p="http://schemas.openxmlformats.org/presentationml/2006/main">
  <p:tag name="PA" val="v5.2.9"/>
</p:tagLst>
</file>

<file path=ppt/tags/tag18.xml><?xml version="1.0" encoding="utf-8"?>
<p:tagLst xmlns:p="http://schemas.openxmlformats.org/presentationml/2006/main">
  <p:tag name="PA" val="v5.2.9"/>
</p:tagLst>
</file>

<file path=ppt/tags/tag19.xml><?xml version="1.0" encoding="utf-8"?>
<p:tagLst xmlns:p="http://schemas.openxmlformats.org/presentationml/2006/main">
  <p:tag name="PA" val="v5.2.9"/>
</p:tagLst>
</file>

<file path=ppt/tags/tag20.xml><?xml version="1.0" encoding="utf-8"?>
<p:tagLst xmlns:p="http://schemas.openxmlformats.org/presentationml/2006/main">
  <p:tag name="PA" val="v5.2.9"/>
</p:tagLst>
</file>

<file path=ppt/tags/tag21.xml><?xml version="1.0" encoding="utf-8"?>
<p:tagLst xmlns:p="http://schemas.openxmlformats.org/presentationml/2006/main">
  <p:tag name="PA" val="v5.2.9"/>
</p:tagLst>
</file>

<file path=ppt/tags/tag22.xml><?xml version="1.0" encoding="utf-8"?>
<p:tagLst xmlns:p="http://schemas.openxmlformats.org/presentationml/2006/main">
  <p:tag name="PA" val="v5.2.9"/>
</p:tagLst>
</file>

<file path=ppt/tags/tag23.xml><?xml version="1.0" encoding="utf-8"?>
<p:tagLst xmlns:p="http://schemas.openxmlformats.org/presentationml/2006/main">
  <p:tag name="PA" val="v5.2.11"/>
  <p:tag name="RESOURCELIBID_ANIM" val="438"/>
</p:tagLst>
</file>

<file path=ppt/tags/tag24.xml><?xml version="1.0" encoding="utf-8"?>
<p:tagLst xmlns:p="http://schemas.openxmlformats.org/presentationml/2006/main">
  <p:tag name="PA" val="v5.2.11"/>
</p:tagLst>
</file>

<file path=ppt/tags/tag25.xml><?xml version="1.0" encoding="utf-8"?>
<p:tagLst xmlns:p="http://schemas.openxmlformats.org/presentationml/2006/main">
  <p:tag name="PA" val="v5.2.11"/>
</p:tagLst>
</file>

<file path=ppt/tags/tag26.xml><?xml version="1.0" encoding="utf-8"?>
<p:tagLst xmlns:p="http://schemas.openxmlformats.org/presentationml/2006/main">
  <p:tag name="PA" val="v5.2.11"/>
</p:tagLst>
</file>

<file path=ppt/tags/tag27.xml><?xml version="1.0" encoding="utf-8"?>
<p:tagLst xmlns:p="http://schemas.openxmlformats.org/presentationml/2006/main">
  <p:tag name="PA" val="v5.2.11"/>
  <p:tag name="RESOURCELIBID_ANIM" val="438"/>
</p:tagLst>
</file>

<file path=ppt/tags/tag28.xml><?xml version="1.0" encoding="utf-8"?>
<p:tagLst xmlns:p="http://schemas.openxmlformats.org/presentationml/2006/main">
  <p:tag name="PA" val="v5.2.11"/>
</p:tagLst>
</file>

<file path=ppt/tags/tag29.xml><?xml version="1.0" encoding="utf-8"?>
<p:tagLst xmlns:p="http://schemas.openxmlformats.org/presentationml/2006/main">
  <p:tag name="PA" val="v5.2.11"/>
</p:tagLst>
</file>

<file path=ppt/tags/tag30.xml><?xml version="1.0" encoding="utf-8"?>
<p:tagLst xmlns:p="http://schemas.openxmlformats.org/presentationml/2006/main">
  <p:tag name="PA" val="v5.2.11"/>
  <p:tag name="RESOURCELIBID_ANIM" val="438"/>
</p:tagLst>
</file>

<file path=ppt/tags/tag31.xml><?xml version="1.0" encoding="utf-8"?>
<p:tagLst xmlns:p="http://schemas.openxmlformats.org/presentationml/2006/main">
  <p:tag name="PA" val="v5.2.11"/>
</p:tagLst>
</file>

<file path=ppt/tags/tag32.xml><?xml version="1.0" encoding="utf-8"?>
<p:tagLst xmlns:p="http://schemas.openxmlformats.org/presentationml/2006/main">
  <p:tag name="PA" val="v5.2.11"/>
</p:tagLst>
</file>

<file path=ppt/tags/tag33.xml><?xml version="1.0" encoding="utf-8"?>
<p:tagLst xmlns:p="http://schemas.openxmlformats.org/presentationml/2006/main">
  <p:tag name="PA" val="v5.2.11"/>
</p:tagLst>
</file>

<file path=ppt/tags/tag34.xml><?xml version="1.0" encoding="utf-8"?>
<p:tagLst xmlns:p="http://schemas.openxmlformats.org/presentationml/2006/main">
  <p:tag name="PA" val="v5.2.11"/>
</p:tagLst>
</file>

<file path=ppt/tags/tag35.xml><?xml version="1.0" encoding="utf-8"?>
<p:tagLst xmlns:p="http://schemas.openxmlformats.org/presentationml/2006/main">
  <p:tag name="PA" val="v5.2.9"/>
</p:tagLst>
</file>

<file path=ppt/tags/tag36.xml><?xml version="1.0" encoding="utf-8"?>
<p:tagLst xmlns:p="http://schemas.openxmlformats.org/presentationml/2006/main">
  <p:tag name="PA" val="v5.2.9"/>
</p:tagLst>
</file>

<file path=ppt/tags/tag37.xml><?xml version="1.0" encoding="utf-8"?>
<p:tagLst xmlns:p="http://schemas.openxmlformats.org/presentationml/2006/main">
  <p:tag name="PA" val="v5.2.9"/>
</p:tagLst>
</file>

<file path=ppt/tags/tag38.xml><?xml version="1.0" encoding="utf-8"?>
<p:tagLst xmlns:p="http://schemas.openxmlformats.org/presentationml/2006/main">
  <p:tag name="PA" val="v5.2.9"/>
</p:tagLst>
</file>

<file path=ppt/tags/tag39.xml><?xml version="1.0" encoding="utf-8"?>
<p:tagLst xmlns:p="http://schemas.openxmlformats.org/presentationml/2006/main">
  <p:tag name="PA" val="v5.2.9"/>
</p:tagLst>
</file>

<file path=ppt/tags/tag40.xml><?xml version="1.0" encoding="utf-8"?>
<p:tagLst xmlns:p="http://schemas.openxmlformats.org/presentationml/2006/main">
  <p:tag name="PA" val="v5.2.9"/>
</p:tagLst>
</file>

<file path=ppt/tags/tag41.xml><?xml version="1.0" encoding="utf-8"?>
<p:tagLst xmlns:p="http://schemas.openxmlformats.org/presentationml/2006/main">
  <p:tag name="PA" val="v5.2.9"/>
</p:tagLst>
</file>

<file path=ppt/tags/tag42.xml><?xml version="1.0" encoding="utf-8"?>
<p:tagLst xmlns:p="http://schemas.openxmlformats.org/presentationml/2006/main">
  <p:tag name="PA" val="v5.2.9"/>
</p:tagLst>
</file>

<file path=ppt/tags/tag43.xml><?xml version="1.0" encoding="utf-8"?>
<p:tagLst xmlns:p="http://schemas.openxmlformats.org/presentationml/2006/main">
  <p:tag name="PA" val="v5.2.9"/>
</p:tagLst>
</file>

<file path=ppt/tags/tag44.xml><?xml version="1.0" encoding="utf-8"?>
<p:tagLst xmlns:p="http://schemas.openxmlformats.org/presentationml/2006/main">
  <p:tag name="PA" val="v5.2.9"/>
</p:tagLst>
</file>

<file path=ppt/tags/tag45.xml><?xml version="1.0" encoding="utf-8"?>
<p:tagLst xmlns:p="http://schemas.openxmlformats.org/presentationml/2006/main">
  <p:tag name="COMMONDATA" val="eyJoZGlkIjoiMGFiZmUzYjZmNzBhMTUwMTIyZTM4MTUwNzdlMjkxNDE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自定义 2">
      <a:majorFont>
        <a:latin typeface="Lato"/>
        <a:ea typeface="微软雅黑"/>
        <a:cs typeface=""/>
      </a:majorFont>
      <a:minorFont>
        <a:latin typeface="Lato Medium"/>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机密文件  禁止外传">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3396</Words>
  <Application>WPS Office WWO_dingtalk_20240221035043-c523bba0e7</Application>
  <PresentationFormat>宽屏</PresentationFormat>
  <Paragraphs>152</Paragraphs>
  <Slides>6</Slides>
  <Notes>0</Notes>
  <HiddenSlides>0</HiddenSlides>
  <MMClips>0</MMClips>
  <ScaleCrop>false</ScaleCrop>
  <HeadingPairs>
    <vt:vector size="6" baseType="variant">
      <vt:variant>
        <vt:lpstr>已用的字体</vt:lpstr>
      </vt:variant>
      <vt:variant>
        <vt:i4>16</vt:i4>
      </vt:variant>
      <vt:variant>
        <vt:lpstr>主题</vt:lpstr>
      </vt:variant>
      <vt:variant>
        <vt:i4>2</vt:i4>
      </vt:variant>
      <vt:variant>
        <vt:lpstr>幻灯片标题</vt:lpstr>
      </vt:variant>
      <vt:variant>
        <vt:i4>6</vt:i4>
      </vt:variant>
    </vt:vector>
  </HeadingPairs>
  <TitlesOfParts>
    <vt:vector size="24" baseType="lpstr">
      <vt:lpstr>Arial</vt:lpstr>
      <vt:lpstr>宋体</vt:lpstr>
      <vt:lpstr>Wingdings</vt:lpstr>
      <vt:lpstr>微软雅黑</vt:lpstr>
      <vt:lpstr>汉仪旗黑KW 55S</vt:lpstr>
      <vt:lpstr>OPPOSans B</vt:lpstr>
      <vt:lpstr>OPPOSans R</vt:lpstr>
      <vt:lpstr>Calibri</vt:lpstr>
      <vt:lpstr>汉仪中黑KW</vt:lpstr>
      <vt:lpstr>Lato Medium</vt:lpstr>
      <vt:lpstr>汉仪书宋二KW</vt:lpstr>
      <vt:lpstr>Noto Sans Thai</vt:lpstr>
      <vt:lpstr>Lato</vt:lpstr>
      <vt:lpstr>Kingsoft Confetti</vt:lpstr>
      <vt:lpstr>Roboto</vt:lpstr>
      <vt:lpstr>Noto Serif Devanagari</vt:lpstr>
      <vt:lpstr>Office 主题​​</vt:lpstr>
      <vt:lpstr>机密文件  禁止外传</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Misty Tan</dc:creator>
  <cp:lastModifiedBy>Administrator</cp:lastModifiedBy>
  <dcterms:created xsi:type="dcterms:W3CDTF">2025-06-30T07:48:43Z</dcterms:created>
  <dcterms:modified xsi:type="dcterms:W3CDTF">2025-06-30T07:48:43Z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7C82398928324876B30CAF1427BB9A39</vt:lpwstr>
  </property>
  <property fmtid="{D5CDD505-2E9C-101B-9397-08002B2CF9AE}" pid="3" name="KSOProductBuildVer">
    <vt:lpwstr>2052-0.0.0.0</vt:lpwstr>
  </property>
</Properties>
</file>